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5"/>
  </p:notesMasterIdLst>
  <p:sldIdLst>
    <p:sldId id="260" r:id="rId5"/>
    <p:sldId id="563" r:id="rId6"/>
    <p:sldId id="564" r:id="rId7"/>
    <p:sldId id="585" r:id="rId8"/>
    <p:sldId id="342" r:id="rId9"/>
    <p:sldId id="625" r:id="rId10"/>
    <p:sldId id="1312" r:id="rId11"/>
    <p:sldId id="631" r:id="rId12"/>
    <p:sldId id="1326" r:id="rId13"/>
    <p:sldId id="1313" r:id="rId14"/>
    <p:sldId id="1314" r:id="rId15"/>
    <p:sldId id="1315" r:id="rId16"/>
    <p:sldId id="1316" r:id="rId17"/>
    <p:sldId id="1327" r:id="rId18"/>
    <p:sldId id="1328" r:id="rId19"/>
    <p:sldId id="1318" r:id="rId20"/>
    <p:sldId id="1319" r:id="rId21"/>
    <p:sldId id="1320" r:id="rId22"/>
    <p:sldId id="1329" r:id="rId23"/>
    <p:sldId id="1330" r:id="rId24"/>
    <p:sldId id="1321" r:id="rId25"/>
    <p:sldId id="1322" r:id="rId26"/>
    <p:sldId id="1323" r:id="rId27"/>
    <p:sldId id="1324" r:id="rId28"/>
    <p:sldId id="1331" r:id="rId29"/>
    <p:sldId id="1325" r:id="rId30"/>
    <p:sldId id="1332" r:id="rId31"/>
    <p:sldId id="620" r:id="rId32"/>
    <p:sldId id="621" r:id="rId33"/>
    <p:sldId id="624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Stag Book" panose="02000503060000020004" charset="0"/>
      <p:regular r:id="rId48"/>
      <p:italic r:id="rId49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AF026-AFEC-8CFE-A118-7B3D5963F2D2}" v="18" dt="2021-07-12T15:30:19.262"/>
    <p1510:client id="{6C7386B9-8AA1-47CD-80D3-DBBEBCFE3CEA}" v="69" dt="2021-07-12T02:01:32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ROXANA VANESSA LLANOS NEIRA" userId="S::extacademico5@inlearning.edu.pe::7e6ffdc5-3277-4583-ab6b-407c7ddbdcea" providerId="AD" clId="Web-{0C0AF026-AFEC-8CFE-A118-7B3D5963F2D2}"/>
    <pc:docChg chg="modSld">
      <pc:chgData name="ROXANA VANESSA LLANOS NEIRA" userId="S::extacademico5@inlearning.edu.pe::7e6ffdc5-3277-4583-ab6b-407c7ddbdcea" providerId="AD" clId="Web-{0C0AF026-AFEC-8CFE-A118-7B3D5963F2D2}" dt="2021-07-12T15:30:17.715" v="12" actId="20577"/>
      <pc:docMkLst>
        <pc:docMk/>
      </pc:docMkLst>
      <pc:sldChg chg="modSp">
        <pc:chgData name="ROXANA VANESSA LLANOS NEIRA" userId="S::extacademico5@inlearning.edu.pe::7e6ffdc5-3277-4583-ab6b-407c7ddbdcea" providerId="AD" clId="Web-{0C0AF026-AFEC-8CFE-A118-7B3D5963F2D2}" dt="2021-07-12T15:29:01.117" v="3" actId="20577"/>
        <pc:sldMkLst>
          <pc:docMk/>
          <pc:sldMk cId="2862677827" sldId="631"/>
        </pc:sldMkLst>
        <pc:spChg chg="mod">
          <ac:chgData name="ROXANA VANESSA LLANOS NEIRA" userId="S::extacademico5@inlearning.edu.pe::7e6ffdc5-3277-4583-ab6b-407c7ddbdcea" providerId="AD" clId="Web-{0C0AF026-AFEC-8CFE-A118-7B3D5963F2D2}" dt="2021-07-12T15:29:01.117" v="3" actId="20577"/>
          <ac:spMkLst>
            <pc:docMk/>
            <pc:sldMk cId="2862677827" sldId="631"/>
            <ac:spMk id="6" creationId="{D9A74919-737C-4250-9797-9B317F375F08}"/>
          </ac:spMkLst>
        </pc:spChg>
      </pc:sldChg>
      <pc:sldChg chg="modSp">
        <pc:chgData name="ROXANA VANESSA LLANOS NEIRA" userId="S::extacademico5@inlearning.edu.pe::7e6ffdc5-3277-4583-ab6b-407c7ddbdcea" providerId="AD" clId="Web-{0C0AF026-AFEC-8CFE-A118-7B3D5963F2D2}" dt="2021-07-12T15:29:20.634" v="7" actId="20577"/>
        <pc:sldMkLst>
          <pc:docMk/>
          <pc:sldMk cId="584002801" sldId="1313"/>
        </pc:sldMkLst>
        <pc:spChg chg="mod">
          <ac:chgData name="ROXANA VANESSA LLANOS NEIRA" userId="S::extacademico5@inlearning.edu.pe::7e6ffdc5-3277-4583-ab6b-407c7ddbdcea" providerId="AD" clId="Web-{0C0AF026-AFEC-8CFE-A118-7B3D5963F2D2}" dt="2021-07-12T15:29:20.634" v="7" actId="20577"/>
          <ac:spMkLst>
            <pc:docMk/>
            <pc:sldMk cId="584002801" sldId="1313"/>
            <ac:spMk id="4" creationId="{CE76353D-3299-4318-A180-CDA47FF66651}"/>
          </ac:spMkLst>
        </pc:spChg>
      </pc:sldChg>
      <pc:sldChg chg="modSp">
        <pc:chgData name="ROXANA VANESSA LLANOS NEIRA" userId="S::extacademico5@inlearning.edu.pe::7e6ffdc5-3277-4583-ab6b-407c7ddbdcea" providerId="AD" clId="Web-{0C0AF026-AFEC-8CFE-A118-7B3D5963F2D2}" dt="2021-07-12T15:30:02.605" v="11" actId="20577"/>
        <pc:sldMkLst>
          <pc:docMk/>
          <pc:sldMk cId="1083374466" sldId="1316"/>
        </pc:sldMkLst>
        <pc:spChg chg="mod">
          <ac:chgData name="ROXANA VANESSA LLANOS NEIRA" userId="S::extacademico5@inlearning.edu.pe::7e6ffdc5-3277-4583-ab6b-407c7ddbdcea" providerId="AD" clId="Web-{0C0AF026-AFEC-8CFE-A118-7B3D5963F2D2}" dt="2021-07-12T15:30:02.605" v="11" actId="20577"/>
          <ac:spMkLst>
            <pc:docMk/>
            <pc:sldMk cId="1083374466" sldId="1316"/>
            <ac:spMk id="4" creationId="{4D234EA7-254A-4390-BFA0-F37794935E69}"/>
          </ac:spMkLst>
        </pc:spChg>
      </pc:sldChg>
      <pc:sldChg chg="modSp">
        <pc:chgData name="ROXANA VANESSA LLANOS NEIRA" userId="S::extacademico5@inlearning.edu.pe::7e6ffdc5-3277-4583-ab6b-407c7ddbdcea" providerId="AD" clId="Web-{0C0AF026-AFEC-8CFE-A118-7B3D5963F2D2}" dt="2021-07-12T15:30:17.715" v="12" actId="20577"/>
        <pc:sldMkLst>
          <pc:docMk/>
          <pc:sldMk cId="789916748" sldId="1327"/>
        </pc:sldMkLst>
        <pc:spChg chg="mod">
          <ac:chgData name="ROXANA VANESSA LLANOS NEIRA" userId="S::extacademico5@inlearning.edu.pe::7e6ffdc5-3277-4583-ab6b-407c7ddbdcea" providerId="AD" clId="Web-{0C0AF026-AFEC-8CFE-A118-7B3D5963F2D2}" dt="2021-07-12T15:30:17.715" v="12" actId="20577"/>
          <ac:spMkLst>
            <pc:docMk/>
            <pc:sldMk cId="789916748" sldId="1327"/>
            <ac:spMk id="9" creationId="{ED4657D3-9A83-47A5-A1B1-D25B55F64805}"/>
          </ac:spMkLst>
        </pc:spChg>
      </pc:sldChg>
    </pc:docChg>
  </pc:docChgLst>
  <pc:docChgLst>
    <pc:chgData name="Christian Morales LL." userId="acd2dd22fbae4b69" providerId="LiveId" clId="{324EA1C9-6342-4543-813B-47299E8BCBC1}"/>
    <pc:docChg chg="undo custSel addSld delSld modSld sldOrd">
      <pc:chgData name="Christian Morales LL." userId="acd2dd22fbae4b69" providerId="LiveId" clId="{324EA1C9-6342-4543-813B-47299E8BCBC1}" dt="2021-07-05T05:58:29.951" v="268" actId="20577"/>
      <pc:docMkLst>
        <pc:docMk/>
      </pc:docMkLst>
      <pc:sldChg chg="modSp mod">
        <pc:chgData name="Christian Morales LL." userId="acd2dd22fbae4b69" providerId="LiveId" clId="{324EA1C9-6342-4543-813B-47299E8BCBC1}" dt="2021-07-05T05:40:31.573" v="10" actId="20577"/>
        <pc:sldMkLst>
          <pc:docMk/>
          <pc:sldMk cId="4227363741" sldId="260"/>
        </pc:sldMkLst>
        <pc:spChg chg="mod">
          <ac:chgData name="Christian Morales LL." userId="acd2dd22fbae4b69" providerId="LiveId" clId="{324EA1C9-6342-4543-813B-47299E8BCBC1}" dt="2021-07-05T05:40:31.573" v="10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 mod">
        <pc:chgData name="Christian Morales LL." userId="acd2dd22fbae4b69" providerId="LiveId" clId="{324EA1C9-6342-4543-813B-47299E8BCBC1}" dt="2021-07-05T05:40:50.867" v="12"/>
        <pc:sldMkLst>
          <pc:docMk/>
          <pc:sldMk cId="2866921917" sldId="563"/>
        </pc:sldMkLst>
        <pc:spChg chg="mod">
          <ac:chgData name="Christian Morales LL." userId="acd2dd22fbae4b69" providerId="LiveId" clId="{324EA1C9-6342-4543-813B-47299E8BCBC1}" dt="2021-07-05T05:40:50.867" v="12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324EA1C9-6342-4543-813B-47299E8BCBC1}" dt="2021-07-05T05:41:31.061" v="21" actId="6549"/>
        <pc:sldMkLst>
          <pc:docMk/>
          <pc:sldMk cId="1026487" sldId="564"/>
        </pc:sldMkLst>
        <pc:spChg chg="mod">
          <ac:chgData name="Christian Morales LL." userId="acd2dd22fbae4b69" providerId="LiveId" clId="{324EA1C9-6342-4543-813B-47299E8BCBC1}" dt="2021-07-05T05:41:04.815" v="13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324EA1C9-6342-4543-813B-47299E8BCBC1}" dt="2021-07-05T05:41:31.061" v="21" actId="6549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324EA1C9-6342-4543-813B-47299E8BCBC1}" dt="2021-07-05T05:44:07.320" v="31"/>
        <pc:sldMkLst>
          <pc:docMk/>
          <pc:sldMk cId="4066532655" sldId="585"/>
        </pc:sldMkLst>
        <pc:spChg chg="mod">
          <ac:chgData name="Christian Morales LL." userId="acd2dd22fbae4b69" providerId="LiveId" clId="{324EA1C9-6342-4543-813B-47299E8BCBC1}" dt="2021-07-05T05:43:47.914" v="29" actId="27636"/>
          <ac:spMkLst>
            <pc:docMk/>
            <pc:sldMk cId="4066532655" sldId="585"/>
            <ac:spMk id="3" creationId="{4AB43E85-BCAE-3E49-9568-7449B516A171}"/>
          </ac:spMkLst>
        </pc:spChg>
        <pc:spChg chg="add mod">
          <ac:chgData name="Christian Morales LL." userId="acd2dd22fbae4b69" providerId="LiveId" clId="{324EA1C9-6342-4543-813B-47299E8BCBC1}" dt="2021-07-05T05:44:07.320" v="31"/>
          <ac:spMkLst>
            <pc:docMk/>
            <pc:sldMk cId="4066532655" sldId="585"/>
            <ac:spMk id="6" creationId="{AA99DD39-B7E3-4C50-B22E-7E428C56332E}"/>
          </ac:spMkLst>
        </pc:spChg>
        <pc:spChg chg="del">
          <ac:chgData name="Christian Morales LL." userId="acd2dd22fbae4b69" providerId="LiveId" clId="{324EA1C9-6342-4543-813B-47299E8BCBC1}" dt="2021-07-05T05:44:06.613" v="30" actId="478"/>
          <ac:spMkLst>
            <pc:docMk/>
            <pc:sldMk cId="4066532655" sldId="585"/>
            <ac:spMk id="7" creationId="{AA895CB9-51C1-4AFB-BF7A-37ABF1EFF1DA}"/>
          </ac:spMkLst>
        </pc:spChg>
        <pc:picChg chg="del">
          <ac:chgData name="Christian Morales LL." userId="acd2dd22fbae4b69" providerId="LiveId" clId="{324EA1C9-6342-4543-813B-47299E8BCBC1}" dt="2021-07-05T05:44:06.613" v="30" actId="478"/>
          <ac:picMkLst>
            <pc:docMk/>
            <pc:sldMk cId="4066532655" sldId="585"/>
            <ac:picMk id="8" creationId="{715879FD-F6D0-43B9-9FD4-09E276E40528}"/>
          </ac:picMkLst>
        </pc:picChg>
        <pc:picChg chg="add mod">
          <ac:chgData name="Christian Morales LL." userId="acd2dd22fbae4b69" providerId="LiveId" clId="{324EA1C9-6342-4543-813B-47299E8BCBC1}" dt="2021-07-05T05:44:07.320" v="31"/>
          <ac:picMkLst>
            <pc:docMk/>
            <pc:sldMk cId="4066532655" sldId="585"/>
            <ac:picMk id="9" creationId="{8988DA21-974D-4A31-A9E9-0079151DDD36}"/>
          </ac:picMkLst>
        </pc:picChg>
      </pc:sldChg>
      <pc:sldChg chg="modSp mod">
        <pc:chgData name="Christian Morales LL." userId="acd2dd22fbae4b69" providerId="LiveId" clId="{324EA1C9-6342-4543-813B-47299E8BCBC1}" dt="2021-07-05T05:58:29.951" v="268" actId="20577"/>
        <pc:sldMkLst>
          <pc:docMk/>
          <pc:sldMk cId="963236813" sldId="621"/>
        </pc:sldMkLst>
        <pc:spChg chg="mod">
          <ac:chgData name="Christian Morales LL." userId="acd2dd22fbae4b69" providerId="LiveId" clId="{324EA1C9-6342-4543-813B-47299E8BCBC1}" dt="2021-07-05T05:58:29.951" v="268" actId="20577"/>
          <ac:spMkLst>
            <pc:docMk/>
            <pc:sldMk cId="963236813" sldId="621"/>
            <ac:spMk id="2" creationId="{2543C3BF-6F49-134E-B600-33E11315630D}"/>
          </ac:spMkLst>
        </pc:spChg>
      </pc:sldChg>
      <pc:sldChg chg="del">
        <pc:chgData name="Christian Morales LL." userId="acd2dd22fbae4b69" providerId="LiveId" clId="{324EA1C9-6342-4543-813B-47299E8BCBC1}" dt="2021-07-05T05:43:11.907" v="23" actId="47"/>
        <pc:sldMkLst>
          <pc:docMk/>
          <pc:sldMk cId="4008424102" sldId="622"/>
        </pc:sldMkLst>
      </pc:sldChg>
      <pc:sldChg chg="del">
        <pc:chgData name="Christian Morales LL." userId="acd2dd22fbae4b69" providerId="LiveId" clId="{324EA1C9-6342-4543-813B-47299E8BCBC1}" dt="2021-07-05T05:46:30.414" v="52" actId="47"/>
        <pc:sldMkLst>
          <pc:docMk/>
          <pc:sldMk cId="3801035520" sldId="623"/>
        </pc:sldMkLst>
      </pc:sldChg>
      <pc:sldChg chg="addSp delSp modSp mod">
        <pc:chgData name="Christian Morales LL." userId="acd2dd22fbae4b69" providerId="LiveId" clId="{324EA1C9-6342-4543-813B-47299E8BCBC1}" dt="2021-07-05T05:46:48.242" v="56"/>
        <pc:sldMkLst>
          <pc:docMk/>
          <pc:sldMk cId="3654396908" sldId="625"/>
        </pc:sldMkLst>
        <pc:spChg chg="del">
          <ac:chgData name="Christian Morales LL." userId="acd2dd22fbae4b69" providerId="LiveId" clId="{324EA1C9-6342-4543-813B-47299E8BCBC1}" dt="2021-07-05T05:46:43.725" v="54" actId="478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324EA1C9-6342-4543-813B-47299E8BCBC1}" dt="2021-07-05T05:46:35.233" v="53"/>
          <ac:spMkLst>
            <pc:docMk/>
            <pc:sldMk cId="3654396908" sldId="625"/>
            <ac:spMk id="3" creationId="{1CC83832-4F5A-4897-B0E9-FEFA2D3FCC72}"/>
          </ac:spMkLst>
        </pc:spChg>
        <pc:spChg chg="add del mod">
          <ac:chgData name="Christian Morales LL." userId="acd2dd22fbae4b69" providerId="LiveId" clId="{324EA1C9-6342-4543-813B-47299E8BCBC1}" dt="2021-07-05T05:46:47.584" v="55" actId="478"/>
          <ac:spMkLst>
            <pc:docMk/>
            <pc:sldMk cId="3654396908" sldId="625"/>
            <ac:spMk id="6" creationId="{008D29E6-035A-49B3-B670-98F799C8CB27}"/>
          </ac:spMkLst>
        </pc:spChg>
        <pc:spChg chg="add mod">
          <ac:chgData name="Christian Morales LL." userId="acd2dd22fbae4b69" providerId="LiveId" clId="{324EA1C9-6342-4543-813B-47299E8BCBC1}" dt="2021-07-05T05:46:48.242" v="56"/>
          <ac:spMkLst>
            <pc:docMk/>
            <pc:sldMk cId="3654396908" sldId="625"/>
            <ac:spMk id="7" creationId="{C9811EF8-C78B-42C8-83A8-2A7EFC85E0A0}"/>
          </ac:spMkLst>
        </pc:spChg>
        <pc:spChg chg="add mod">
          <ac:chgData name="Christian Morales LL." userId="acd2dd22fbae4b69" providerId="LiveId" clId="{324EA1C9-6342-4543-813B-47299E8BCBC1}" dt="2021-07-05T05:46:48.242" v="56"/>
          <ac:spMkLst>
            <pc:docMk/>
            <pc:sldMk cId="3654396908" sldId="625"/>
            <ac:spMk id="9" creationId="{241B6C5B-0571-48EC-800A-C496F368E231}"/>
          </ac:spMkLst>
        </pc:spChg>
        <pc:picChg chg="add mod">
          <ac:chgData name="Christian Morales LL." userId="acd2dd22fbae4b69" providerId="LiveId" clId="{324EA1C9-6342-4543-813B-47299E8BCBC1}" dt="2021-07-05T05:46:48.242" v="56"/>
          <ac:picMkLst>
            <pc:docMk/>
            <pc:sldMk cId="3654396908" sldId="625"/>
            <ac:picMk id="8" creationId="{750BB0C2-1212-4AA2-A918-2E954256F7E6}"/>
          </ac:picMkLst>
        </pc:picChg>
      </pc:sldChg>
      <pc:sldChg chg="del">
        <pc:chgData name="Christian Morales LL." userId="acd2dd22fbae4b69" providerId="LiveId" clId="{324EA1C9-6342-4543-813B-47299E8BCBC1}" dt="2021-07-05T05:47:23.680" v="63" actId="47"/>
        <pc:sldMkLst>
          <pc:docMk/>
          <pc:sldMk cId="2973504888" sldId="626"/>
        </pc:sldMkLst>
      </pc:sldChg>
      <pc:sldChg chg="del">
        <pc:chgData name="Christian Morales LL." userId="acd2dd22fbae4b69" providerId="LiveId" clId="{324EA1C9-6342-4543-813B-47299E8BCBC1}" dt="2021-07-05T05:47:24.893" v="64" actId="47"/>
        <pc:sldMkLst>
          <pc:docMk/>
          <pc:sldMk cId="510528538" sldId="627"/>
        </pc:sldMkLst>
      </pc:sldChg>
      <pc:sldChg chg="del">
        <pc:chgData name="Christian Morales LL." userId="acd2dd22fbae4b69" providerId="LiveId" clId="{324EA1C9-6342-4543-813B-47299E8BCBC1}" dt="2021-07-05T05:47:25.449" v="65" actId="47"/>
        <pc:sldMkLst>
          <pc:docMk/>
          <pc:sldMk cId="910442758" sldId="628"/>
        </pc:sldMkLst>
      </pc:sldChg>
      <pc:sldChg chg="del">
        <pc:chgData name="Christian Morales LL." userId="acd2dd22fbae4b69" providerId="LiveId" clId="{324EA1C9-6342-4543-813B-47299E8BCBC1}" dt="2021-07-05T05:47:26.042" v="66" actId="47"/>
        <pc:sldMkLst>
          <pc:docMk/>
          <pc:sldMk cId="3611873327" sldId="629"/>
        </pc:sldMkLst>
      </pc:sldChg>
      <pc:sldChg chg="del">
        <pc:chgData name="Christian Morales LL." userId="acd2dd22fbae4b69" providerId="LiveId" clId="{324EA1C9-6342-4543-813B-47299E8BCBC1}" dt="2021-07-05T05:47:27.067" v="67" actId="47"/>
        <pc:sldMkLst>
          <pc:docMk/>
          <pc:sldMk cId="2711072544" sldId="630"/>
        </pc:sldMkLst>
      </pc:sldChg>
      <pc:sldChg chg="addSp delSp modSp">
        <pc:chgData name="Christian Morales LL." userId="acd2dd22fbae4b69" providerId="LiveId" clId="{324EA1C9-6342-4543-813B-47299E8BCBC1}" dt="2021-07-05T05:47:46.344" v="70"/>
        <pc:sldMkLst>
          <pc:docMk/>
          <pc:sldMk cId="2862677827" sldId="631"/>
        </pc:sldMkLst>
        <pc:spChg chg="mod">
          <ac:chgData name="Christian Morales LL." userId="acd2dd22fbae4b69" providerId="LiveId" clId="{324EA1C9-6342-4543-813B-47299E8BCBC1}" dt="2021-07-05T05:47:34.659" v="68"/>
          <ac:spMkLst>
            <pc:docMk/>
            <pc:sldMk cId="2862677827" sldId="631"/>
            <ac:spMk id="2" creationId="{910D8F70-C2F9-483C-A77F-0746885D1DE7}"/>
          </ac:spMkLst>
        </pc:spChg>
        <pc:spChg chg="del">
          <ac:chgData name="Christian Morales LL." userId="acd2dd22fbae4b69" providerId="LiveId" clId="{324EA1C9-6342-4543-813B-47299E8BCBC1}" dt="2021-07-05T05:47:39.517" v="69" actId="478"/>
          <ac:spMkLst>
            <pc:docMk/>
            <pc:sldMk cId="2862677827" sldId="631"/>
            <ac:spMk id="4" creationId="{48EDDF76-8D4E-429A-B09F-A3E910EC9E29}"/>
          </ac:spMkLst>
        </pc:spChg>
        <pc:picChg chg="del">
          <ac:chgData name="Christian Morales LL." userId="acd2dd22fbae4b69" providerId="LiveId" clId="{324EA1C9-6342-4543-813B-47299E8BCBC1}" dt="2021-07-05T05:47:39.517" v="69" actId="478"/>
          <ac:picMkLst>
            <pc:docMk/>
            <pc:sldMk cId="2862677827" sldId="631"/>
            <ac:picMk id="5" creationId="{7327D445-2743-4E94-A9C2-0C8CE052B0CB}"/>
          </ac:picMkLst>
        </pc:picChg>
        <pc:picChg chg="add mod">
          <ac:chgData name="Christian Morales LL." userId="acd2dd22fbae4b69" providerId="LiveId" clId="{324EA1C9-6342-4543-813B-47299E8BCBC1}" dt="2021-07-05T05:47:46.344" v="70"/>
          <ac:picMkLst>
            <pc:docMk/>
            <pc:sldMk cId="2862677827" sldId="631"/>
            <ac:picMk id="6" creationId="{D6DD080F-91BE-4246-88BC-9A6FD6EA04EC}"/>
          </ac:picMkLst>
        </pc:picChg>
      </pc:sldChg>
      <pc:sldChg chg="del">
        <pc:chgData name="Christian Morales LL." userId="acd2dd22fbae4b69" providerId="LiveId" clId="{324EA1C9-6342-4543-813B-47299E8BCBC1}" dt="2021-07-05T05:48:36.802" v="75" actId="47"/>
        <pc:sldMkLst>
          <pc:docMk/>
          <pc:sldMk cId="3737965249" sldId="632"/>
        </pc:sldMkLst>
      </pc:sldChg>
      <pc:sldChg chg="del">
        <pc:chgData name="Christian Morales LL." userId="acd2dd22fbae4b69" providerId="LiveId" clId="{324EA1C9-6342-4543-813B-47299E8BCBC1}" dt="2021-07-05T05:48:37.864" v="76" actId="47"/>
        <pc:sldMkLst>
          <pc:docMk/>
          <pc:sldMk cId="292339041" sldId="633"/>
        </pc:sldMkLst>
      </pc:sldChg>
      <pc:sldChg chg="del">
        <pc:chgData name="Christian Morales LL." userId="acd2dd22fbae4b69" providerId="LiveId" clId="{324EA1C9-6342-4543-813B-47299E8BCBC1}" dt="2021-07-05T05:48:39.948" v="77" actId="47"/>
        <pc:sldMkLst>
          <pc:docMk/>
          <pc:sldMk cId="75436207" sldId="634"/>
        </pc:sldMkLst>
      </pc:sldChg>
      <pc:sldChg chg="del">
        <pc:chgData name="Christian Morales LL." userId="acd2dd22fbae4b69" providerId="LiveId" clId="{324EA1C9-6342-4543-813B-47299E8BCBC1}" dt="2021-07-05T05:48:40.530" v="78" actId="47"/>
        <pc:sldMkLst>
          <pc:docMk/>
          <pc:sldMk cId="3970939085" sldId="635"/>
        </pc:sldMkLst>
      </pc:sldChg>
      <pc:sldChg chg="del">
        <pc:chgData name="Christian Morales LL." userId="acd2dd22fbae4b69" providerId="LiveId" clId="{324EA1C9-6342-4543-813B-47299E8BCBC1}" dt="2021-07-05T05:48:41.452" v="79" actId="47"/>
        <pc:sldMkLst>
          <pc:docMk/>
          <pc:sldMk cId="1315541457" sldId="636"/>
        </pc:sldMkLst>
      </pc:sldChg>
      <pc:sldChg chg="addSp delSp modSp mod">
        <pc:chgData name="Christian Morales LL." userId="acd2dd22fbae4b69" providerId="LiveId" clId="{324EA1C9-6342-4543-813B-47299E8BCBC1}" dt="2021-07-05T05:49:34.577" v="87"/>
        <pc:sldMkLst>
          <pc:docMk/>
          <pc:sldMk cId="2757589047" sldId="637"/>
        </pc:sldMkLst>
        <pc:spChg chg="mod">
          <ac:chgData name="Christian Morales LL." userId="acd2dd22fbae4b69" providerId="LiveId" clId="{324EA1C9-6342-4543-813B-47299E8BCBC1}" dt="2021-07-05T05:48:47.481" v="84"/>
          <ac:spMkLst>
            <pc:docMk/>
            <pc:sldMk cId="2757589047" sldId="637"/>
            <ac:spMk id="2" creationId="{E51CF199-8BD1-4288-AB62-CC97E4300D20}"/>
          </ac:spMkLst>
        </pc:spChg>
        <pc:spChg chg="del mod">
          <ac:chgData name="Christian Morales LL." userId="acd2dd22fbae4b69" providerId="LiveId" clId="{324EA1C9-6342-4543-813B-47299E8BCBC1}" dt="2021-07-05T05:49:33.936" v="86" actId="478"/>
          <ac:spMkLst>
            <pc:docMk/>
            <pc:sldMk cId="2757589047" sldId="637"/>
            <ac:spMk id="5" creationId="{EE20B0D0-85DE-47E0-8644-4FBA07D28615}"/>
          </ac:spMkLst>
        </pc:spChg>
        <pc:spChg chg="add mod">
          <ac:chgData name="Christian Morales LL." userId="acd2dd22fbae4b69" providerId="LiveId" clId="{324EA1C9-6342-4543-813B-47299E8BCBC1}" dt="2021-07-05T05:49:34.577" v="87"/>
          <ac:spMkLst>
            <pc:docMk/>
            <pc:sldMk cId="2757589047" sldId="637"/>
            <ac:spMk id="6" creationId="{2D5A16BE-BE79-4D6D-ADFB-70F005AA0559}"/>
          </ac:spMkLst>
        </pc:spChg>
      </pc:sldChg>
      <pc:sldChg chg="addSp delSp modSp">
        <pc:chgData name="Christian Morales LL." userId="acd2dd22fbae4b69" providerId="LiveId" clId="{324EA1C9-6342-4543-813B-47299E8BCBC1}" dt="2021-07-05T05:50:02.003" v="90"/>
        <pc:sldMkLst>
          <pc:docMk/>
          <pc:sldMk cId="4256373139" sldId="638"/>
        </pc:sldMkLst>
        <pc:spChg chg="mod">
          <ac:chgData name="Christian Morales LL." userId="acd2dd22fbae4b69" providerId="LiveId" clId="{324EA1C9-6342-4543-813B-47299E8BCBC1}" dt="2021-07-05T05:49:51.668" v="88"/>
          <ac:spMkLst>
            <pc:docMk/>
            <pc:sldMk cId="4256373139" sldId="638"/>
            <ac:spMk id="2" creationId="{DAE8CE22-D57A-46DB-8E18-BF90756AAC20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5" creationId="{3EB511C5-8CA7-4188-9150-1E3FC1168886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6" creationId="{CBEACE82-A130-4D2C-B71A-3B5B87C27B5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8" creationId="{60956CF1-52B5-4196-9C70-02592EEF89C1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0" creationId="{ADA2EE14-BB4A-4D35-8F0E-C7E122F2577D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2" creationId="{0A194261-02F6-40F9-B3F5-511067933013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3" creationId="{296546B1-2BB5-40D3-B63F-2225CB1412D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4" creationId="{10C4442D-220D-40EA-8281-DD0E59937DC8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5" creationId="{CCB70B84-E529-4138-B10C-5404E5DCC4EA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6" creationId="{C7A3C90E-9A19-4F9E-873A-E7554003156E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18" creationId="{C6C9E521-EF0C-40B4-829F-A3DBEB43E0C4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0" creationId="{DB2CA5B5-A014-483B-9092-DF6B7F31D985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3" creationId="{BCF652EB-3B46-43AB-BDEE-BBEDFAF69D2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7" creationId="{49AF338C-CB15-4725-9E14-773FAA94281C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29" creationId="{7CB4112D-0B25-4863-BB66-C509C7B2C024}"/>
          </ac:spMkLst>
        </pc:spChg>
        <pc:spChg chg="del">
          <ac:chgData name="Christian Morales LL." userId="acd2dd22fbae4b69" providerId="LiveId" clId="{324EA1C9-6342-4543-813B-47299E8BCBC1}" dt="2021-07-05T05:50:01.352" v="89" actId="478"/>
          <ac:spMkLst>
            <pc:docMk/>
            <pc:sldMk cId="4256373139" sldId="638"/>
            <ac:spMk id="31" creationId="{D5B884FF-B48A-4E7A-BC7F-24C06AE0DA25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6" creationId="{50F0F5B1-3168-4992-99CC-683C6DB3F8B1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7" creationId="{2D6E7E2C-504A-4019-8875-94F6F85D4BE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39" creationId="{F24CDEC4-CD74-461C-B96B-37280977D59C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1" creationId="{65D18E95-DEB2-4AC4-B907-6B6D05349B6B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2" creationId="{5455B706-E22B-4D96-BA8B-88ABD187D6FA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3" creationId="{A1D6A19F-9779-4426-B703-A60B3C5A78DC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8" creationId="{56648DEC-888A-4D5D-BDE2-7C2F297D859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49" creationId="{0E3B5148-0729-474F-918E-493AC55458E3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1" creationId="{6443E96B-17CA-4ECD-A2AC-F9FA93498269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3" creationId="{336B7613-5F7A-4B5E-B428-9A3FC31E4549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4" creationId="{D8D42855-D263-4F4E-9EAA-D4BD31F111F2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58" creationId="{E9E49653-2A3E-46E3-B8E1-FB3E6DFF61AF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1" creationId="{F687ABBD-ADA0-4966-B6F6-F6DE55B987A0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3" creationId="{746BFE8B-547C-4032-AD7C-76511E516CCD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5" creationId="{BC0BDAB1-2C84-4F91-845E-287FAFD9C0A1}"/>
          </ac:spMkLst>
        </pc:spChg>
        <pc:spChg chg="add mod">
          <ac:chgData name="Christian Morales LL." userId="acd2dd22fbae4b69" providerId="LiveId" clId="{324EA1C9-6342-4543-813B-47299E8BCBC1}" dt="2021-07-05T05:50:02.003" v="90"/>
          <ac:spMkLst>
            <pc:docMk/>
            <pc:sldMk cId="4256373139" sldId="638"/>
            <ac:spMk id="68" creationId="{CB360FC8-CBA5-4919-B2D8-38210C9C8098}"/>
          </ac:spMkLst>
        </pc:sp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4" creationId="{667096ED-C85A-4ACD-9E15-7283DF932B6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7" creationId="{9A10EE57-6088-4B30-AA15-E20D6B9DD91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9" creationId="{35414F3E-2529-40FA-A322-6003BADA3151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1" creationId="{3BF5EBA5-0CC5-4C5E-A54A-18D499D61682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7" creationId="{423966BC-B611-4319-9277-7BDC9DF47BD6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19" creationId="{EFFFB372-543B-4CC1-96F1-CC4B5CAAFBE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1" creationId="{BAEE3FB1-2124-4EA2-86C0-BEDCFCCFC177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2" creationId="{C7D12254-58EF-4922-ACD2-1AE53E7F5E67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4" creationId="{9C671425-85E2-4CD9-8AE8-1AFC333ED932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5" creationId="{56331F74-ACF3-4B42-B634-04088B14433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6" creationId="{EC81A1FA-1792-4E41-A3AE-01BE4C15693E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28" creationId="{C6214E8C-10B0-4768-9636-F63A7F8DA4B5}"/>
          </ac:picMkLst>
        </pc:picChg>
        <pc:picChg chg="del">
          <ac:chgData name="Christian Morales LL." userId="acd2dd22fbae4b69" providerId="LiveId" clId="{324EA1C9-6342-4543-813B-47299E8BCBC1}" dt="2021-07-05T05:50:01.352" v="89" actId="478"/>
          <ac:picMkLst>
            <pc:docMk/>
            <pc:sldMk cId="4256373139" sldId="638"/>
            <ac:picMk id="30" creationId="{C11D6338-5A9C-4F59-9C8D-63AF28ED866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35" creationId="{D0BAC968-3110-4887-ADBA-DA02FFFCDDCF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38" creationId="{ECE5D3C5-001F-4647-AAD0-EFFA54F4C2A1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40" creationId="{A40F85A4-D000-4C5E-8337-1D92394088AF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47" creationId="{EA46F38E-3056-4324-B09A-CE9DA6AEE2F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0" creationId="{2A5AC7E9-219D-4C18-8E50-B8F0DCD4978C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2" creationId="{B78BD437-7E20-49D5-9542-AC5738077FA5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5" creationId="{E4AC7D00-25F0-443E-A347-384558A3A756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6" creationId="{27D71B2A-8727-4841-8C1D-575941C39D8A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7" creationId="{3FC7DC7D-1DC6-4461-A798-D31EF0BB08CD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59" creationId="{9C1A989A-5668-4598-BF71-8EAC96C4D331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0" creationId="{617A6E2F-A219-454B-B94B-4F41C1D3CB9D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2" creationId="{B6B43720-B71E-4175-A2B0-B97C77972AFC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6" creationId="{2FB8FC6F-D3BB-449C-8E59-7D8D019B09B9}"/>
          </ac:picMkLst>
        </pc:picChg>
        <pc:picChg chg="add mod">
          <ac:chgData name="Christian Morales LL." userId="acd2dd22fbae4b69" providerId="LiveId" clId="{324EA1C9-6342-4543-813B-47299E8BCBC1}" dt="2021-07-05T05:50:02.003" v="90"/>
          <ac:picMkLst>
            <pc:docMk/>
            <pc:sldMk cId="4256373139" sldId="638"/>
            <ac:picMk id="69" creationId="{3C73C5E0-F6F2-4CCE-81E7-A7F11951C620}"/>
          </ac:picMkLst>
        </pc:pic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2" creationId="{0B870635-6DD8-459A-AB1A-12007F75A4C3}"/>
          </ac:cxnSpMkLst>
        </pc:cxn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3" creationId="{5D1B97C4-BE38-4C05-A278-149ABB806DAF}"/>
          </ac:cxnSpMkLst>
        </pc:cxnChg>
        <pc:cxnChg chg="del">
          <ac:chgData name="Christian Morales LL." userId="acd2dd22fbae4b69" providerId="LiveId" clId="{324EA1C9-6342-4543-813B-47299E8BCBC1}" dt="2021-07-05T05:50:01.352" v="89" actId="478"/>
          <ac:cxnSpMkLst>
            <pc:docMk/>
            <pc:sldMk cId="4256373139" sldId="638"/>
            <ac:cxnSpMk id="34" creationId="{F3795503-35C7-4029-8C84-1DEB2EA3D061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4" creationId="{2376D70E-72A8-4E32-98BB-C5307DD86F7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5" creationId="{1335871A-B43D-4F38-BE04-734D406E1CF4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46" creationId="{474F034D-1350-4E10-A7EE-1FFF09CED81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64" creationId="{E39E564A-6C73-483B-AAE4-24BF0E6B59DF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67" creationId="{81B10E7E-71B0-49B7-A917-C8D9DFDF9B5C}"/>
          </ac:cxnSpMkLst>
        </pc:cxnChg>
        <pc:cxnChg chg="add mod">
          <ac:chgData name="Christian Morales LL." userId="acd2dd22fbae4b69" providerId="LiveId" clId="{324EA1C9-6342-4543-813B-47299E8BCBC1}" dt="2021-07-05T05:50:02.003" v="90"/>
          <ac:cxnSpMkLst>
            <pc:docMk/>
            <pc:sldMk cId="4256373139" sldId="638"/>
            <ac:cxnSpMk id="70" creationId="{9C9393A3-9FDF-4667-B222-7DD7E0E17CFB}"/>
          </ac:cxnSpMkLst>
        </pc:cxnChg>
      </pc:sldChg>
      <pc:sldChg chg="del">
        <pc:chgData name="Christian Morales LL." userId="acd2dd22fbae4b69" providerId="LiveId" clId="{324EA1C9-6342-4543-813B-47299E8BCBC1}" dt="2021-07-05T05:50:09.408" v="91" actId="47"/>
        <pc:sldMkLst>
          <pc:docMk/>
          <pc:sldMk cId="1047164257" sldId="639"/>
        </pc:sldMkLst>
      </pc:sldChg>
      <pc:sldChg chg="del">
        <pc:chgData name="Christian Morales LL." userId="acd2dd22fbae4b69" providerId="LiveId" clId="{324EA1C9-6342-4543-813B-47299E8BCBC1}" dt="2021-07-05T05:50:10.340" v="92" actId="47"/>
        <pc:sldMkLst>
          <pc:docMk/>
          <pc:sldMk cId="2331215399" sldId="640"/>
        </pc:sldMkLst>
      </pc:sldChg>
      <pc:sldChg chg="del">
        <pc:chgData name="Christian Morales LL." userId="acd2dd22fbae4b69" providerId="LiveId" clId="{324EA1C9-6342-4543-813B-47299E8BCBC1}" dt="2021-07-05T05:50:11.284" v="93" actId="47"/>
        <pc:sldMkLst>
          <pc:docMk/>
          <pc:sldMk cId="799221411" sldId="641"/>
        </pc:sldMkLst>
      </pc:sldChg>
      <pc:sldChg chg="addSp delSp modSp mod">
        <pc:chgData name="Christian Morales LL." userId="acd2dd22fbae4b69" providerId="LiveId" clId="{324EA1C9-6342-4543-813B-47299E8BCBC1}" dt="2021-07-05T05:50:33.318" v="96"/>
        <pc:sldMkLst>
          <pc:docMk/>
          <pc:sldMk cId="228211429" sldId="642"/>
        </pc:sldMkLst>
        <pc:spChg chg="mod">
          <ac:chgData name="Christian Morales LL." userId="acd2dd22fbae4b69" providerId="LiveId" clId="{324EA1C9-6342-4543-813B-47299E8BCBC1}" dt="2021-07-05T05:50:18.933" v="94"/>
          <ac:spMkLst>
            <pc:docMk/>
            <pc:sldMk cId="228211429" sldId="642"/>
            <ac:spMk id="2" creationId="{BF342F8A-1777-48E9-9698-020D2E6122B6}"/>
          </ac:spMkLst>
        </pc:spChg>
        <pc:spChg chg="add mod">
          <ac:chgData name="Christian Morales LL." userId="acd2dd22fbae4b69" providerId="LiveId" clId="{324EA1C9-6342-4543-813B-47299E8BCBC1}" dt="2021-07-05T05:50:33.318" v="96"/>
          <ac:spMkLst>
            <pc:docMk/>
            <pc:sldMk cId="228211429" sldId="642"/>
            <ac:spMk id="5" creationId="{95CAD648-CE6C-49D6-ACBF-C70A5158F78A}"/>
          </ac:spMkLst>
        </pc:spChg>
        <pc:picChg chg="del">
          <ac:chgData name="Christian Morales LL." userId="acd2dd22fbae4b69" providerId="LiveId" clId="{324EA1C9-6342-4543-813B-47299E8BCBC1}" dt="2021-07-05T05:50:25.180" v="95" actId="478"/>
          <ac:picMkLst>
            <pc:docMk/>
            <pc:sldMk cId="228211429" sldId="642"/>
            <ac:picMk id="4" creationId="{5C599628-670B-4C1F-A4B0-C707614217CF}"/>
          </ac:picMkLst>
        </pc:picChg>
        <pc:picChg chg="add mod">
          <ac:chgData name="Christian Morales LL." userId="acd2dd22fbae4b69" providerId="LiveId" clId="{324EA1C9-6342-4543-813B-47299E8BCBC1}" dt="2021-07-05T05:50:33.318" v="96"/>
          <ac:picMkLst>
            <pc:docMk/>
            <pc:sldMk cId="228211429" sldId="642"/>
            <ac:picMk id="6" creationId="{EF922751-5206-4AB7-B1A4-5FC3B8A2F909}"/>
          </ac:picMkLst>
        </pc:picChg>
      </pc:sldChg>
      <pc:sldChg chg="del">
        <pc:chgData name="Christian Morales LL." userId="acd2dd22fbae4b69" providerId="LiveId" clId="{324EA1C9-6342-4543-813B-47299E8BCBC1}" dt="2021-07-05T05:50:47.084" v="97" actId="47"/>
        <pc:sldMkLst>
          <pc:docMk/>
          <pc:sldMk cId="1700387714" sldId="643"/>
        </pc:sldMkLst>
      </pc:sldChg>
      <pc:sldChg chg="add">
        <pc:chgData name="Christian Morales LL." userId="acd2dd22fbae4b69" providerId="LiveId" clId="{324EA1C9-6342-4543-813B-47299E8BCBC1}" dt="2021-07-05T05:43:10.167" v="22"/>
        <pc:sldMkLst>
          <pc:docMk/>
          <pc:sldMk cId="2805359091" sldId="1307"/>
        </pc:sldMkLst>
      </pc:sldChg>
      <pc:sldChg chg="addSp delSp modSp add">
        <pc:chgData name="Christian Morales LL." userId="acd2dd22fbae4b69" providerId="LiveId" clId="{324EA1C9-6342-4543-813B-47299E8BCBC1}" dt="2021-07-05T05:44:42.645" v="34"/>
        <pc:sldMkLst>
          <pc:docMk/>
          <pc:sldMk cId="1977559017" sldId="1308"/>
        </pc:sldMkLst>
        <pc:spChg chg="del">
          <ac:chgData name="Christian Morales LL." userId="acd2dd22fbae4b69" providerId="LiveId" clId="{324EA1C9-6342-4543-813B-47299E8BCBC1}" dt="2021-07-05T05:44:41.997" v="33" actId="478"/>
          <ac:spMkLst>
            <pc:docMk/>
            <pc:sldMk cId="1977559017" sldId="1308"/>
            <ac:spMk id="6" creationId="{AA99DD39-B7E3-4C50-B22E-7E428C56332E}"/>
          </ac:spMkLst>
        </pc:spChg>
        <pc:spChg chg="add mod">
          <ac:chgData name="Christian Morales LL." userId="acd2dd22fbae4b69" providerId="LiveId" clId="{324EA1C9-6342-4543-813B-47299E8BCBC1}" dt="2021-07-05T05:44:42.645" v="34"/>
          <ac:spMkLst>
            <pc:docMk/>
            <pc:sldMk cId="1977559017" sldId="1308"/>
            <ac:spMk id="7" creationId="{7AF89E84-0B5D-42DF-821D-45AFD25C09C6}"/>
          </ac:spMkLst>
        </pc:spChg>
        <pc:picChg chg="del">
          <ac:chgData name="Christian Morales LL." userId="acd2dd22fbae4b69" providerId="LiveId" clId="{324EA1C9-6342-4543-813B-47299E8BCBC1}" dt="2021-07-05T05:44:41.997" v="33" actId="478"/>
          <ac:picMkLst>
            <pc:docMk/>
            <pc:sldMk cId="1977559017" sldId="1308"/>
            <ac:picMk id="9" creationId="{8988DA21-974D-4A31-A9E9-0079151DDD36}"/>
          </ac:picMkLst>
        </pc:picChg>
      </pc:sldChg>
      <pc:sldChg chg="addSp delSp modSp add mod">
        <pc:chgData name="Christian Morales LL." userId="acd2dd22fbae4b69" providerId="LiveId" clId="{324EA1C9-6342-4543-813B-47299E8BCBC1}" dt="2021-07-05T05:45:09.676" v="38" actId="27636"/>
        <pc:sldMkLst>
          <pc:docMk/>
          <pc:sldMk cId="2022704022" sldId="1309"/>
        </pc:sldMkLst>
        <pc:spChg chg="add mod">
          <ac:chgData name="Christian Morales LL." userId="acd2dd22fbae4b69" providerId="LiveId" clId="{324EA1C9-6342-4543-813B-47299E8BCBC1}" dt="2021-07-05T05:45:09.676" v="38" actId="27636"/>
          <ac:spMkLst>
            <pc:docMk/>
            <pc:sldMk cId="2022704022" sldId="1309"/>
            <ac:spMk id="5" creationId="{8CE2FAE0-BB61-4999-A1C0-F3A8F77B7F8E}"/>
          </ac:spMkLst>
        </pc:spChg>
        <pc:spChg chg="add mod">
          <ac:chgData name="Christian Morales LL." userId="acd2dd22fbae4b69" providerId="LiveId" clId="{324EA1C9-6342-4543-813B-47299E8BCBC1}" dt="2021-07-05T05:45:09.676" v="38" actId="27636"/>
          <ac:spMkLst>
            <pc:docMk/>
            <pc:sldMk cId="2022704022" sldId="1309"/>
            <ac:spMk id="6" creationId="{341ADA59-6A09-4816-BFB8-D75A3B8AFC45}"/>
          </ac:spMkLst>
        </pc:spChg>
        <pc:spChg chg="del">
          <ac:chgData name="Christian Morales LL." userId="acd2dd22fbae4b69" providerId="LiveId" clId="{324EA1C9-6342-4543-813B-47299E8BCBC1}" dt="2021-07-05T05:45:08.995" v="36" actId="478"/>
          <ac:spMkLst>
            <pc:docMk/>
            <pc:sldMk cId="2022704022" sldId="1309"/>
            <ac:spMk id="7" creationId="{7AF89E84-0B5D-42DF-821D-45AFD25C09C6}"/>
          </ac:spMkLst>
        </pc:spChg>
      </pc:sldChg>
      <pc:sldChg chg="addSp delSp modSp add mod modAnim">
        <pc:chgData name="Christian Morales LL." userId="acd2dd22fbae4b69" providerId="LiveId" clId="{324EA1C9-6342-4543-813B-47299E8BCBC1}" dt="2021-07-05T05:45:34.042" v="41"/>
        <pc:sldMkLst>
          <pc:docMk/>
          <pc:sldMk cId="3701140044" sldId="1310"/>
        </pc:sldMkLst>
        <pc:spChg chg="del">
          <ac:chgData name="Christian Morales LL." userId="acd2dd22fbae4b69" providerId="LiveId" clId="{324EA1C9-6342-4543-813B-47299E8BCBC1}" dt="2021-07-05T05:45:33.477" v="40" actId="478"/>
          <ac:spMkLst>
            <pc:docMk/>
            <pc:sldMk cId="3701140044" sldId="1310"/>
            <ac:spMk id="5" creationId="{8CE2FAE0-BB61-4999-A1C0-F3A8F77B7F8E}"/>
          </ac:spMkLst>
        </pc:spChg>
        <pc:spChg chg="add mod">
          <ac:chgData name="Christian Morales LL." userId="acd2dd22fbae4b69" providerId="LiveId" clId="{324EA1C9-6342-4543-813B-47299E8BCBC1}" dt="2021-07-05T05:45:34.042" v="41"/>
          <ac:spMkLst>
            <pc:docMk/>
            <pc:sldMk cId="3701140044" sldId="1310"/>
            <ac:spMk id="7" creationId="{777FF9D9-D85F-4906-8F2B-BDEC3485AA7B}"/>
          </ac:spMkLst>
        </pc:spChg>
        <pc:graphicFrameChg chg="add mod">
          <ac:chgData name="Christian Morales LL." userId="acd2dd22fbae4b69" providerId="LiveId" clId="{324EA1C9-6342-4543-813B-47299E8BCBC1}" dt="2021-07-05T05:45:34.042" v="41"/>
          <ac:graphicFrameMkLst>
            <pc:docMk/>
            <pc:sldMk cId="3701140044" sldId="1310"/>
            <ac:graphicFrameMk id="8" creationId="{041D3808-BA8C-44F7-B5ED-4E79D0718FBE}"/>
          </ac:graphicFrameMkLst>
        </pc:graphicFrameChg>
      </pc:sldChg>
      <pc:sldChg chg="addSp delSp modSp add mod modAnim">
        <pc:chgData name="Christian Morales LL." userId="acd2dd22fbae4b69" providerId="LiveId" clId="{324EA1C9-6342-4543-813B-47299E8BCBC1}" dt="2021-07-05T05:46:12.966" v="51" actId="27636"/>
        <pc:sldMkLst>
          <pc:docMk/>
          <pc:sldMk cId="2324770430" sldId="1311"/>
        </pc:sldMkLst>
        <pc:spChg chg="mod">
          <ac:chgData name="Christian Morales LL." userId="acd2dd22fbae4b69" providerId="LiveId" clId="{324EA1C9-6342-4543-813B-47299E8BCBC1}" dt="2021-07-05T05:46:12.966" v="51" actId="27636"/>
          <ac:spMkLst>
            <pc:docMk/>
            <pc:sldMk cId="2324770430" sldId="1311"/>
            <ac:spMk id="3" creationId="{4AB43E85-BCAE-3E49-9568-7449B516A171}"/>
          </ac:spMkLst>
        </pc:spChg>
        <pc:spChg chg="del">
          <ac:chgData name="Christian Morales LL." userId="acd2dd22fbae4b69" providerId="LiveId" clId="{324EA1C9-6342-4543-813B-47299E8BCBC1}" dt="2021-07-05T05:45:59.110" v="43" actId="478"/>
          <ac:spMkLst>
            <pc:docMk/>
            <pc:sldMk cId="2324770430" sldId="1311"/>
            <ac:spMk id="6" creationId="{341ADA59-6A09-4816-BFB8-D75A3B8AFC45}"/>
          </ac:spMkLst>
        </pc:spChg>
        <pc:spChg chg="del">
          <ac:chgData name="Christian Morales LL." userId="acd2dd22fbae4b69" providerId="LiveId" clId="{324EA1C9-6342-4543-813B-47299E8BCBC1}" dt="2021-07-05T05:45:59.110" v="43" actId="478"/>
          <ac:spMkLst>
            <pc:docMk/>
            <pc:sldMk cId="2324770430" sldId="1311"/>
            <ac:spMk id="7" creationId="{777FF9D9-D85F-4906-8F2B-BDEC3485AA7B}"/>
          </ac:spMkLst>
        </pc:spChg>
        <pc:spChg chg="add mod">
          <ac:chgData name="Christian Morales LL." userId="acd2dd22fbae4b69" providerId="LiveId" clId="{324EA1C9-6342-4543-813B-47299E8BCBC1}" dt="2021-07-05T05:45:59.758" v="44"/>
          <ac:spMkLst>
            <pc:docMk/>
            <pc:sldMk cId="2324770430" sldId="1311"/>
            <ac:spMk id="9" creationId="{9EFAE5F9-0A13-4233-948A-EC4E6A9ADCF0}"/>
          </ac:spMkLst>
        </pc:spChg>
        <pc:graphicFrameChg chg="del">
          <ac:chgData name="Christian Morales LL." userId="acd2dd22fbae4b69" providerId="LiveId" clId="{324EA1C9-6342-4543-813B-47299E8BCBC1}" dt="2021-07-05T05:45:59.110" v="43" actId="478"/>
          <ac:graphicFrameMkLst>
            <pc:docMk/>
            <pc:sldMk cId="2324770430" sldId="1311"/>
            <ac:graphicFrameMk id="8" creationId="{041D3808-BA8C-44F7-B5ED-4E79D0718FBE}"/>
          </ac:graphicFrameMkLst>
        </pc:graphicFrameChg>
      </pc:sldChg>
      <pc:sldChg chg="addSp delSp modSp add mod">
        <pc:chgData name="Christian Morales LL." userId="acd2dd22fbae4b69" providerId="LiveId" clId="{324EA1C9-6342-4543-813B-47299E8BCBC1}" dt="2021-07-05T05:47:16.452" v="62"/>
        <pc:sldMkLst>
          <pc:docMk/>
          <pc:sldMk cId="4274844896" sldId="1312"/>
        </pc:sldMkLst>
        <pc:spChg chg="mod">
          <ac:chgData name="Christian Morales LL." userId="acd2dd22fbae4b69" providerId="LiveId" clId="{324EA1C9-6342-4543-813B-47299E8BCBC1}" dt="2021-07-05T05:47:05.989" v="60" actId="27636"/>
          <ac:spMkLst>
            <pc:docMk/>
            <pc:sldMk cId="4274844896" sldId="1312"/>
            <ac:spMk id="3" creationId="{1CC83832-4F5A-4897-B0E9-FEFA2D3FCC72}"/>
          </ac:spMkLst>
        </pc:spChg>
        <pc:spChg chg="del">
          <ac:chgData name="Christian Morales LL." userId="acd2dd22fbae4b69" providerId="LiveId" clId="{324EA1C9-6342-4543-813B-47299E8BCBC1}" dt="2021-07-05T05:47:15.838" v="61" actId="478"/>
          <ac:spMkLst>
            <pc:docMk/>
            <pc:sldMk cId="4274844896" sldId="1312"/>
            <ac:spMk id="7" creationId="{C9811EF8-C78B-42C8-83A8-2A7EFC85E0A0}"/>
          </ac:spMkLst>
        </pc:spChg>
        <pc:spChg chg="del">
          <ac:chgData name="Christian Morales LL." userId="acd2dd22fbae4b69" providerId="LiveId" clId="{324EA1C9-6342-4543-813B-47299E8BCBC1}" dt="2021-07-05T05:47:15.838" v="61" actId="478"/>
          <ac:spMkLst>
            <pc:docMk/>
            <pc:sldMk cId="4274844896" sldId="1312"/>
            <ac:spMk id="9" creationId="{241B6C5B-0571-48EC-800A-C496F368E231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1" creationId="{FDCCE615-BA2D-47E1-BAF3-D1804324F75A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2" creationId="{CA3E9848-327F-492A-85B2-0123B16A83FE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4" creationId="{209F9550-5F9C-463F-BE83-21BA7E0416A6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6" creationId="{E35D4376-B905-4338-9AE3-DFDD2C66EC3B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17" creationId="{2A44964E-09BE-4537-B217-C1D43125BE11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0" creationId="{6EEC7BC0-6B05-43C2-A85D-9F6F02150BAC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2" creationId="{387156E9-5B60-42B1-B315-5436F9136C45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6" creationId="{EDBBE266-0B19-49CE-963D-E1278110C974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7" creationId="{00D36A9C-A7DC-4B81-A03A-B6B5BA0E04A5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8" creationId="{6E5E64FB-D0F7-455F-AD27-9824D8E4C6A4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29" creationId="{999396D7-3E56-49DB-A78F-392866496986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31" creationId="{403311B6-89F7-48F7-BA1A-78084B0E1228}"/>
          </ac:spMkLst>
        </pc:spChg>
        <pc:spChg chg="add mod">
          <ac:chgData name="Christian Morales LL." userId="acd2dd22fbae4b69" providerId="LiveId" clId="{324EA1C9-6342-4543-813B-47299E8BCBC1}" dt="2021-07-05T05:47:16.452" v="62"/>
          <ac:spMkLst>
            <pc:docMk/>
            <pc:sldMk cId="4274844896" sldId="1312"/>
            <ac:spMk id="33" creationId="{5266FC57-BEF2-4EC1-8F1F-1E18E78B8839}"/>
          </ac:spMkLst>
        </pc:spChg>
        <pc:picChg chg="del">
          <ac:chgData name="Christian Morales LL." userId="acd2dd22fbae4b69" providerId="LiveId" clId="{324EA1C9-6342-4543-813B-47299E8BCBC1}" dt="2021-07-05T05:47:15.838" v="61" actId="478"/>
          <ac:picMkLst>
            <pc:docMk/>
            <pc:sldMk cId="4274844896" sldId="1312"/>
            <ac:picMk id="8" creationId="{750BB0C2-1212-4AA2-A918-2E954256F7E6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0" creationId="{E09BA465-5D22-48ED-BFFF-215B0ADA6F16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3" creationId="{BF512467-E5F5-4777-817B-16C9CB8BC2F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5" creationId="{7C499173-72A9-4346-8BC6-986B4A5A112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8" creationId="{A9EF3553-CAE7-4391-8A85-2DC26D292D3A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19" creationId="{D014BF0D-A53C-4DBD-8B94-1DBD741F209F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21" creationId="{6ADA95DA-DAC0-4797-9BE5-DD9A0F1A3300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0" creationId="{EAC1A0B7-2D62-4C2D-9C07-F5F29850772F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2" creationId="{B74B0CA8-4F36-4E98-BAF2-E42E01167E34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5" creationId="{F9A1C347-DCAC-419A-A678-72268390A10A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6" creationId="{C684AE12-5AE6-4E19-BEED-F621E0402105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7" creationId="{AB91A806-CB59-4C5B-9A9C-C87CEB133828}"/>
          </ac:picMkLst>
        </pc:picChg>
        <pc:picChg chg="add mod">
          <ac:chgData name="Christian Morales LL." userId="acd2dd22fbae4b69" providerId="LiveId" clId="{324EA1C9-6342-4543-813B-47299E8BCBC1}" dt="2021-07-05T05:47:16.452" v="62"/>
          <ac:picMkLst>
            <pc:docMk/>
            <pc:sldMk cId="4274844896" sldId="1312"/>
            <ac:picMk id="38" creationId="{B1D624E0-3B53-47EB-B29F-12CF708E2EF3}"/>
          </ac:picMkLst>
        </pc:pic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3" creationId="{C7384538-D7F5-47E3-A93B-FCEB395E0EA7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4" creationId="{F8E6CC8D-327E-4B4E-8E8B-4B3950D1BB1F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25" creationId="{9696C8AB-01FE-4994-A3E8-C2B0A132599D}"/>
          </ac:cxnSpMkLst>
        </pc:cxnChg>
        <pc:cxnChg chg="add mod">
          <ac:chgData name="Christian Morales LL." userId="acd2dd22fbae4b69" providerId="LiveId" clId="{324EA1C9-6342-4543-813B-47299E8BCBC1}" dt="2021-07-05T05:47:16.452" v="62"/>
          <ac:cxnSpMkLst>
            <pc:docMk/>
            <pc:sldMk cId="4274844896" sldId="1312"/>
            <ac:cxnSpMk id="34" creationId="{CDD341C1-DF1F-4CEC-A3D1-9CDF0C51490D}"/>
          </ac:cxnSpMkLst>
        </pc:cxnChg>
      </pc:sldChg>
      <pc:sldChg chg="addSp delSp modSp add mod">
        <pc:chgData name="Christian Morales LL." userId="acd2dd22fbae4b69" providerId="LiveId" clId="{324EA1C9-6342-4543-813B-47299E8BCBC1}" dt="2021-07-05T05:48:20.147" v="74"/>
        <pc:sldMkLst>
          <pc:docMk/>
          <pc:sldMk cId="584002801" sldId="1313"/>
        </pc:sldMkLst>
        <pc:spChg chg="mod">
          <ac:chgData name="Christian Morales LL." userId="acd2dd22fbae4b69" providerId="LiveId" clId="{324EA1C9-6342-4543-813B-47299E8BCBC1}" dt="2021-07-05T05:48:20.147" v="74"/>
          <ac:spMkLst>
            <pc:docMk/>
            <pc:sldMk cId="584002801" sldId="1313"/>
            <ac:spMk id="2" creationId="{910D8F70-C2F9-483C-A77F-0746885D1DE7}"/>
          </ac:spMkLst>
        </pc:spChg>
        <pc:grpChg chg="add mod">
          <ac:chgData name="Christian Morales LL." userId="acd2dd22fbae4b69" providerId="LiveId" clId="{324EA1C9-6342-4543-813B-47299E8BCBC1}" dt="2021-07-05T05:48:13.858" v="73"/>
          <ac:grpSpMkLst>
            <pc:docMk/>
            <pc:sldMk cId="584002801" sldId="1313"/>
            <ac:grpSpMk id="5" creationId="{FD43AB07-E66D-46F1-86B9-37CBFAA436D2}"/>
          </ac:grpSpMkLst>
        </pc:grpChg>
        <pc:picChg chg="del">
          <ac:chgData name="Christian Morales LL." userId="acd2dd22fbae4b69" providerId="LiveId" clId="{324EA1C9-6342-4543-813B-47299E8BCBC1}" dt="2021-07-05T05:48:13.179" v="72" actId="478"/>
          <ac:picMkLst>
            <pc:docMk/>
            <pc:sldMk cId="584002801" sldId="1313"/>
            <ac:picMk id="6" creationId="{D6DD080F-91BE-4246-88BC-9A6FD6EA04EC}"/>
          </ac:picMkLst>
        </pc:picChg>
        <pc:picChg chg="mod">
          <ac:chgData name="Christian Morales LL." userId="acd2dd22fbae4b69" providerId="LiveId" clId="{324EA1C9-6342-4543-813B-47299E8BCBC1}" dt="2021-07-05T05:48:13.858" v="73"/>
          <ac:picMkLst>
            <pc:docMk/>
            <pc:sldMk cId="584002801" sldId="1313"/>
            <ac:picMk id="7" creationId="{59204F7F-0C0D-43F2-9FC3-2496393B8ED9}"/>
          </ac:picMkLst>
        </pc:picChg>
        <pc:picChg chg="mod">
          <ac:chgData name="Christian Morales LL." userId="acd2dd22fbae4b69" providerId="LiveId" clId="{324EA1C9-6342-4543-813B-47299E8BCBC1}" dt="2021-07-05T05:48:13.858" v="73"/>
          <ac:picMkLst>
            <pc:docMk/>
            <pc:sldMk cId="584002801" sldId="1313"/>
            <ac:picMk id="8" creationId="{F3724179-D8F7-4E4E-8D76-B0625CBD8DE3}"/>
          </ac:picMkLst>
        </pc:picChg>
      </pc:sldChg>
      <pc:sldChg chg="addSp delSp modSp add mod ord">
        <pc:chgData name="Christian Morales LL." userId="acd2dd22fbae4b69" providerId="LiveId" clId="{324EA1C9-6342-4543-813B-47299E8BCBC1}" dt="2021-07-05T05:51:01.583" v="105" actId="27636"/>
        <pc:sldMkLst>
          <pc:docMk/>
          <pc:sldMk cId="1790109029" sldId="1314"/>
        </pc:sldMkLst>
        <pc:spChg chg="mod">
          <ac:chgData name="Christian Morales LL." userId="acd2dd22fbae4b69" providerId="LiveId" clId="{324EA1C9-6342-4543-813B-47299E8BCBC1}" dt="2021-07-05T05:50:53.357" v="102" actId="27636"/>
          <ac:spMkLst>
            <pc:docMk/>
            <pc:sldMk cId="1790109029" sldId="1314"/>
            <ac:spMk id="2" creationId="{E51CF199-8BD1-4288-AB62-CC97E4300D20}"/>
          </ac:spMkLst>
        </pc:spChg>
        <pc:spChg chg="add mod">
          <ac:chgData name="Christian Morales LL." userId="acd2dd22fbae4b69" providerId="LiveId" clId="{324EA1C9-6342-4543-813B-47299E8BCBC1}" dt="2021-07-05T05:51:01.583" v="105" actId="27636"/>
          <ac:spMkLst>
            <pc:docMk/>
            <pc:sldMk cId="1790109029" sldId="1314"/>
            <ac:spMk id="5" creationId="{DA759954-430C-412B-A25A-3BEE6709DC21}"/>
          </ac:spMkLst>
        </pc:spChg>
        <pc:spChg chg="del">
          <ac:chgData name="Christian Morales LL." userId="acd2dd22fbae4b69" providerId="LiveId" clId="{324EA1C9-6342-4543-813B-47299E8BCBC1}" dt="2021-07-05T05:51:00.780" v="103" actId="478"/>
          <ac:spMkLst>
            <pc:docMk/>
            <pc:sldMk cId="1790109029" sldId="1314"/>
            <ac:spMk id="6" creationId="{2D5A16BE-BE79-4D6D-ADFB-70F005AA0559}"/>
          </ac:spMkLst>
        </pc:spChg>
      </pc:sldChg>
      <pc:sldChg chg="addSp delSp modSp add">
        <pc:chgData name="Christian Morales LL." userId="acd2dd22fbae4b69" providerId="LiveId" clId="{324EA1C9-6342-4543-813B-47299E8BCBC1}" dt="2021-07-05T05:51:28.119" v="109"/>
        <pc:sldMkLst>
          <pc:docMk/>
          <pc:sldMk cId="2522687491" sldId="1315"/>
        </pc:sldMkLst>
        <pc:spChg chg="mod">
          <ac:chgData name="Christian Morales LL." userId="acd2dd22fbae4b69" providerId="LiveId" clId="{324EA1C9-6342-4543-813B-47299E8BCBC1}" dt="2021-07-05T05:51:14.819" v="107"/>
          <ac:spMkLst>
            <pc:docMk/>
            <pc:sldMk cId="2522687491" sldId="1315"/>
            <ac:spMk id="2" creationId="{DAE8CE22-D57A-46DB-8E18-BF90756AAC2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6" creationId="{50F0F5B1-3168-4992-99CC-683C6DB3F8B1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7" creationId="{2D6E7E2C-504A-4019-8875-94F6F85D4BE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39" creationId="{F24CDEC4-CD74-461C-B96B-37280977D59C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1" creationId="{65D18E95-DEB2-4AC4-B907-6B6D05349B6B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2" creationId="{5455B706-E22B-4D96-BA8B-88ABD187D6FA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3" creationId="{A1D6A19F-9779-4426-B703-A60B3C5A78DC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8" creationId="{56648DEC-888A-4D5D-BDE2-7C2F297D859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49" creationId="{0E3B5148-0729-474F-918E-493AC55458E3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1" creationId="{6443E96B-17CA-4ECD-A2AC-F9FA93498269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3" creationId="{336B7613-5F7A-4B5E-B428-9A3FC31E4549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4" creationId="{D8D42855-D263-4F4E-9EAA-D4BD31F111F2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58" creationId="{E9E49653-2A3E-46E3-B8E1-FB3E6DFF61AF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1" creationId="{F687ABBD-ADA0-4966-B6F6-F6DE55B987A0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3" creationId="{746BFE8B-547C-4032-AD7C-76511E516CCD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5" creationId="{BC0BDAB1-2C84-4F91-845E-287FAFD9C0A1}"/>
          </ac:spMkLst>
        </pc:spChg>
        <pc:spChg chg="del">
          <ac:chgData name="Christian Morales LL." userId="acd2dd22fbae4b69" providerId="LiveId" clId="{324EA1C9-6342-4543-813B-47299E8BCBC1}" dt="2021-07-05T05:51:27.506" v="108" actId="478"/>
          <ac:spMkLst>
            <pc:docMk/>
            <pc:sldMk cId="2522687491" sldId="1315"/>
            <ac:spMk id="68" creationId="{CB360FC8-CBA5-4919-B2D8-38210C9C809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2" creationId="{0651744F-F83F-46D3-A3C9-10157C44C8D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3" creationId="{719A0125-C45A-4D8A-9C1E-D0DBF8E9E21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5" creationId="{C0D39DF5-234B-40C6-8BC4-A304F472E8F4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76" creationId="{E6FA62C6-48EC-41FE-8EB1-BB979BD1909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1" creationId="{C43F2BE5-2227-45C4-B566-4D78E24B63B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3" creationId="{C399F261-3D1D-4D73-B480-78C06364535C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5" creationId="{C543978A-A671-4B0E-A0F8-6D070145769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87" creationId="{38350BF0-CC4C-43E8-8EA5-01DB8D14520D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0" creationId="{17534B89-0375-474D-84C1-33EBA6A34D6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3" creationId="{67AF9A37-2A7D-410B-B72E-82EF65336F38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6" creationId="{4A6ECF29-0A4B-4C69-A79C-A5E86BB452B5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97" creationId="{F3118ABA-829B-46F8-BE2A-B9879B3BF7B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0" creationId="{03637194-D3D3-4833-AFCF-43A133DC24D9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2" creationId="{E357E0BE-893F-4AC3-8FC3-45B3C39FCD6A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4" creationId="{36AAF86B-C1B6-4247-A44C-19E313C9EC84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5" creationId="{15D49D57-90C0-4655-950C-C32D3A540A8B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8" creationId="{CE63563A-2187-4D85-8F09-BA60001E7EB2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09" creationId="{100D4011-00D3-481A-86B6-82DD737FB64D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0" creationId="{1BF0E953-2023-4C4E-BDC7-9CDC691A43E0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1" creationId="{89068117-DD8E-44AF-9D56-442875C5DD4E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2" creationId="{457CA301-0084-4974-BB5B-91D0F825483C}"/>
          </ac:spMkLst>
        </pc:spChg>
        <pc:spChg chg="add mod">
          <ac:chgData name="Christian Morales LL." userId="acd2dd22fbae4b69" providerId="LiveId" clId="{324EA1C9-6342-4543-813B-47299E8BCBC1}" dt="2021-07-05T05:51:28.119" v="109"/>
          <ac:spMkLst>
            <pc:docMk/>
            <pc:sldMk cId="2522687491" sldId="1315"/>
            <ac:spMk id="113" creationId="{FF43242A-D2C7-490C-BD98-EEED2BA1C6DB}"/>
          </ac:spMkLst>
        </pc:sp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35" creationId="{D0BAC968-3110-4887-ADBA-DA02FFFCDDCF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38" creationId="{ECE5D3C5-001F-4647-AAD0-EFFA54F4C2A1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40" creationId="{A40F85A4-D000-4C5E-8337-1D92394088AF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47" creationId="{EA46F38E-3056-4324-B09A-CE9DA6AEE2F6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0" creationId="{2A5AC7E9-219D-4C18-8E50-B8F0DCD4978C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2" creationId="{B78BD437-7E20-49D5-9542-AC5738077FA5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5" creationId="{E4AC7D00-25F0-443E-A347-384558A3A756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6" creationId="{27D71B2A-8727-4841-8C1D-575941C39D8A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7" creationId="{3FC7DC7D-1DC6-4461-A798-D31EF0BB08CD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59" creationId="{9C1A989A-5668-4598-BF71-8EAC96C4D331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0" creationId="{617A6E2F-A219-454B-B94B-4F41C1D3CB9D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2" creationId="{B6B43720-B71E-4175-A2B0-B97C77972AFC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6" creationId="{2FB8FC6F-D3BB-449C-8E59-7D8D019B09B9}"/>
          </ac:picMkLst>
        </pc:picChg>
        <pc:picChg chg="del">
          <ac:chgData name="Christian Morales LL." userId="acd2dd22fbae4b69" providerId="LiveId" clId="{324EA1C9-6342-4543-813B-47299E8BCBC1}" dt="2021-07-05T05:51:27.506" v="108" actId="478"/>
          <ac:picMkLst>
            <pc:docMk/>
            <pc:sldMk cId="2522687491" sldId="1315"/>
            <ac:picMk id="69" creationId="{3C73C5E0-F6F2-4CCE-81E7-A7F11951C62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71" creationId="{F8DA8E4E-3FF3-41CD-A997-4AC6C9B5E291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74" creationId="{AAA8840D-519A-4D15-BFB8-56285EC1A497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0" creationId="{7D07C7B4-7692-46C0-B5D5-9609AFFF2B43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2" creationId="{CB89A64D-08C4-40F7-BDDB-1CDCC10101A1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4" creationId="{53AAC09D-CB88-4E2A-B524-4C79D3AB74F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88" creationId="{D9C1D243-2FB0-4DFB-A174-210998590534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1" creationId="{54F488C2-5492-449C-A0FB-12DF050DDA85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4" creationId="{2D4DCF9F-0FD0-4FBE-B16E-C5C0648672EB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5" creationId="{5A56B6B3-AEC1-4E07-8337-FF17016AA9D2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8" creationId="{6E404BD0-A2D8-4729-95F5-EEE6D4794826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99" creationId="{2D0BAA4E-39A1-4839-BDE9-60B585E7353B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1" creationId="{62F30A69-67E4-4301-9D48-73406934988F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3" creationId="{F353C61D-6E68-4D93-9713-D98F72C1ADDD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6" creationId="{714D2FF2-86E0-4E13-8CF7-2166D7E15D10}"/>
          </ac:picMkLst>
        </pc:picChg>
        <pc:picChg chg="add mod">
          <ac:chgData name="Christian Morales LL." userId="acd2dd22fbae4b69" providerId="LiveId" clId="{324EA1C9-6342-4543-813B-47299E8BCBC1}" dt="2021-07-05T05:51:28.119" v="109"/>
          <ac:picMkLst>
            <pc:docMk/>
            <pc:sldMk cId="2522687491" sldId="1315"/>
            <ac:picMk id="107" creationId="{3B2433E1-F5AF-4ABD-89C4-A54FA0219D90}"/>
          </ac:picMkLst>
        </pc:pic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4" creationId="{2376D70E-72A8-4E32-98BB-C5307DD86F7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5" creationId="{1335871A-B43D-4F38-BE04-734D406E1CF4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46" creationId="{474F034D-1350-4E10-A7EE-1FFF09CED81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64" creationId="{E39E564A-6C73-483B-AAE4-24BF0E6B59DF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67" creationId="{81B10E7E-71B0-49B7-A917-C8D9DFDF9B5C}"/>
          </ac:cxnSpMkLst>
        </pc:cxnChg>
        <pc:cxnChg chg="del">
          <ac:chgData name="Christian Morales LL." userId="acd2dd22fbae4b69" providerId="LiveId" clId="{324EA1C9-6342-4543-813B-47299E8BCBC1}" dt="2021-07-05T05:51:27.506" v="108" actId="478"/>
          <ac:cxnSpMkLst>
            <pc:docMk/>
            <pc:sldMk cId="2522687491" sldId="1315"/>
            <ac:cxnSpMk id="70" creationId="{9C9393A3-9FDF-4667-B222-7DD7E0E17CFB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7" creationId="{626F3929-7959-4107-BE3F-E23048168C84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8" creationId="{7789F03C-976B-4582-B0C0-E0673F582279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79" creationId="{8B53EA3F-5530-49A1-BE95-A0A199F3226B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86" creationId="{2E2BF1C7-7F4A-4170-9321-678BBA17E997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89" creationId="{06172F31-D057-4DA3-B966-4BB71C67B06D}"/>
          </ac:cxnSpMkLst>
        </pc:cxnChg>
        <pc:cxnChg chg="add mod">
          <ac:chgData name="Christian Morales LL." userId="acd2dd22fbae4b69" providerId="LiveId" clId="{324EA1C9-6342-4543-813B-47299E8BCBC1}" dt="2021-07-05T05:51:28.119" v="109"/>
          <ac:cxnSpMkLst>
            <pc:docMk/>
            <pc:sldMk cId="2522687491" sldId="1315"/>
            <ac:cxnSpMk id="92" creationId="{65705655-8477-4B84-8549-FD8000ABCBB2}"/>
          </ac:cxnSpMkLst>
        </pc:cxnChg>
      </pc:sldChg>
      <pc:sldChg chg="addSp delSp modSp add">
        <pc:chgData name="Christian Morales LL." userId="acd2dd22fbae4b69" providerId="LiveId" clId="{324EA1C9-6342-4543-813B-47299E8BCBC1}" dt="2021-07-05T05:52:06.647" v="113"/>
        <pc:sldMkLst>
          <pc:docMk/>
          <pc:sldMk cId="1816493904" sldId="1316"/>
        </pc:sldMkLst>
        <pc:spChg chg="mod">
          <ac:chgData name="Christian Morales LL." userId="acd2dd22fbae4b69" providerId="LiveId" clId="{324EA1C9-6342-4543-813B-47299E8BCBC1}" dt="2021-07-05T05:51:54.574" v="111"/>
          <ac:spMkLst>
            <pc:docMk/>
            <pc:sldMk cId="1816493904" sldId="1316"/>
            <ac:spMk id="2" creationId="{DAE8CE22-D57A-46DB-8E18-BF90756AAC20}"/>
          </ac:spMkLst>
        </pc:spChg>
        <pc:spChg chg="add mod">
          <ac:chgData name="Christian Morales LL." userId="acd2dd22fbae4b69" providerId="LiveId" clId="{324EA1C9-6342-4543-813B-47299E8BCBC1}" dt="2021-07-05T05:52:06.647" v="113"/>
          <ac:spMkLst>
            <pc:docMk/>
            <pc:sldMk cId="1816493904" sldId="1316"/>
            <ac:spMk id="47" creationId="{2CE2C59D-C241-4928-BCA7-ED139AF27DF7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2" creationId="{0651744F-F83F-46D3-A3C9-10157C44C8D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3" creationId="{719A0125-C45A-4D8A-9C1E-D0DBF8E9E218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5" creationId="{C0D39DF5-234B-40C6-8BC4-A304F472E8F4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76" creationId="{E6FA62C6-48EC-41FE-8EB1-BB979BD1909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1" creationId="{C43F2BE5-2227-45C4-B566-4D78E24B63B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3" creationId="{C399F261-3D1D-4D73-B480-78C06364535C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5" creationId="{C543978A-A671-4B0E-A0F8-6D070145769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87" creationId="{38350BF0-CC4C-43E8-8EA5-01DB8D14520D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0" creationId="{17534B89-0375-474D-84C1-33EBA6A34D6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3" creationId="{67AF9A37-2A7D-410B-B72E-82EF65336F38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6" creationId="{4A6ECF29-0A4B-4C69-A79C-A5E86BB452B5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97" creationId="{F3118ABA-829B-46F8-BE2A-B9879B3BF7B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0" creationId="{03637194-D3D3-4833-AFCF-43A133DC24D9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2" creationId="{E357E0BE-893F-4AC3-8FC3-45B3C39FCD6A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4" creationId="{36AAF86B-C1B6-4247-A44C-19E313C9EC84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5" creationId="{15D49D57-90C0-4655-950C-C32D3A540A8B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8" creationId="{CE63563A-2187-4D85-8F09-BA60001E7EB2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09" creationId="{100D4011-00D3-481A-86B6-82DD737FB64D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0" creationId="{1BF0E953-2023-4C4E-BDC7-9CDC691A43E0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1" creationId="{89068117-DD8E-44AF-9D56-442875C5DD4E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2" creationId="{457CA301-0084-4974-BB5B-91D0F825483C}"/>
          </ac:spMkLst>
        </pc:spChg>
        <pc:spChg chg="del">
          <ac:chgData name="Christian Morales LL." userId="acd2dd22fbae4b69" providerId="LiveId" clId="{324EA1C9-6342-4543-813B-47299E8BCBC1}" dt="2021-07-05T05:52:00.449" v="112" actId="478"/>
          <ac:spMkLst>
            <pc:docMk/>
            <pc:sldMk cId="1816493904" sldId="1316"/>
            <ac:spMk id="113" creationId="{FF43242A-D2C7-490C-BD98-EEED2BA1C6DB}"/>
          </ac:spMkLst>
        </pc:spChg>
        <pc:picChg chg="add mod">
          <ac:chgData name="Christian Morales LL." userId="acd2dd22fbae4b69" providerId="LiveId" clId="{324EA1C9-6342-4543-813B-47299E8BCBC1}" dt="2021-07-05T05:52:06.647" v="113"/>
          <ac:picMkLst>
            <pc:docMk/>
            <pc:sldMk cId="1816493904" sldId="1316"/>
            <ac:picMk id="48" creationId="{2DAFF01D-8ABD-4EEF-9978-E1AF1682B00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71" creationId="{F8DA8E4E-3FF3-41CD-A997-4AC6C9B5E291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74" creationId="{AAA8840D-519A-4D15-BFB8-56285EC1A497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0" creationId="{7D07C7B4-7692-46C0-B5D5-9609AFFF2B43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2" creationId="{CB89A64D-08C4-40F7-BDDB-1CDCC10101A1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4" creationId="{53AAC09D-CB88-4E2A-B524-4C79D3AB74F0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88" creationId="{D9C1D243-2FB0-4DFB-A174-210998590534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1" creationId="{54F488C2-5492-449C-A0FB-12DF050DDA85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4" creationId="{2D4DCF9F-0FD0-4FBE-B16E-C5C0648672E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5" creationId="{5A56B6B3-AEC1-4E07-8337-FF17016AA9D2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8" creationId="{6E404BD0-A2D8-4729-95F5-EEE6D4794826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99" creationId="{2D0BAA4E-39A1-4839-BDE9-60B585E7353B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1" creationId="{62F30A69-67E4-4301-9D48-73406934988F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3" creationId="{F353C61D-6E68-4D93-9713-D98F72C1ADDD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6" creationId="{714D2FF2-86E0-4E13-8CF7-2166D7E15D10}"/>
          </ac:picMkLst>
        </pc:picChg>
        <pc:picChg chg="del">
          <ac:chgData name="Christian Morales LL." userId="acd2dd22fbae4b69" providerId="LiveId" clId="{324EA1C9-6342-4543-813B-47299E8BCBC1}" dt="2021-07-05T05:52:00.449" v="112" actId="478"/>
          <ac:picMkLst>
            <pc:docMk/>
            <pc:sldMk cId="1816493904" sldId="1316"/>
            <ac:picMk id="107" creationId="{3B2433E1-F5AF-4ABD-89C4-A54FA0219D90}"/>
          </ac:picMkLst>
        </pc:pic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7" creationId="{626F3929-7959-4107-BE3F-E23048168C84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8" creationId="{7789F03C-976B-4582-B0C0-E0673F582279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79" creationId="{8B53EA3F-5530-49A1-BE95-A0A199F3226B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86" creationId="{2E2BF1C7-7F4A-4170-9321-678BBA17E997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89" creationId="{06172F31-D057-4DA3-B966-4BB71C67B06D}"/>
          </ac:cxnSpMkLst>
        </pc:cxnChg>
        <pc:cxnChg chg="del">
          <ac:chgData name="Christian Morales LL." userId="acd2dd22fbae4b69" providerId="LiveId" clId="{324EA1C9-6342-4543-813B-47299E8BCBC1}" dt="2021-07-05T05:52:00.449" v="112" actId="478"/>
          <ac:cxnSpMkLst>
            <pc:docMk/>
            <pc:sldMk cId="1816493904" sldId="1316"/>
            <ac:cxnSpMk id="92" creationId="{65705655-8477-4B84-8549-FD8000ABCBB2}"/>
          </ac:cxnSpMkLst>
        </pc:cxnChg>
      </pc:sldChg>
      <pc:sldChg chg="addSp delSp modSp add mod">
        <pc:chgData name="Christian Morales LL." userId="acd2dd22fbae4b69" providerId="LiveId" clId="{324EA1C9-6342-4543-813B-47299E8BCBC1}" dt="2021-07-05T05:56:46.668" v="124" actId="1076"/>
        <pc:sldMkLst>
          <pc:docMk/>
          <pc:sldMk cId="2399824520" sldId="1317"/>
        </pc:sldMkLst>
        <pc:spChg chg="mod">
          <ac:chgData name="Christian Morales LL." userId="acd2dd22fbae4b69" providerId="LiveId" clId="{324EA1C9-6342-4543-813B-47299E8BCBC1}" dt="2021-07-05T05:56:08.403" v="115"/>
          <ac:spMkLst>
            <pc:docMk/>
            <pc:sldMk cId="2399824520" sldId="1317"/>
            <ac:spMk id="2" creationId="{DAE8CE22-D57A-46DB-8E18-BF90756AAC20}"/>
          </ac:spMkLst>
        </pc:spChg>
        <pc:spChg chg="add mod">
          <ac:chgData name="Christian Morales LL." userId="acd2dd22fbae4b69" providerId="LiveId" clId="{324EA1C9-6342-4543-813B-47299E8BCBC1}" dt="2021-07-05T05:56:23.253" v="118" actId="1076"/>
          <ac:spMkLst>
            <pc:docMk/>
            <pc:sldMk cId="2399824520" sldId="1317"/>
            <ac:spMk id="6" creationId="{F48A58C6-88E1-4AE3-8526-CD09440061CB}"/>
          </ac:spMkLst>
        </pc:spChg>
        <pc:spChg chg="add mod">
          <ac:chgData name="Christian Morales LL." userId="acd2dd22fbae4b69" providerId="LiveId" clId="{324EA1C9-6342-4543-813B-47299E8BCBC1}" dt="2021-07-05T05:56:45.251" v="123" actId="1076"/>
          <ac:spMkLst>
            <pc:docMk/>
            <pc:sldMk cId="2399824520" sldId="1317"/>
            <ac:spMk id="8" creationId="{746996EF-77FB-4B7E-A8C8-32087E3586A1}"/>
          </ac:spMkLst>
        </pc:spChg>
        <pc:spChg chg="del">
          <ac:chgData name="Christian Morales LL." userId="acd2dd22fbae4b69" providerId="LiveId" clId="{324EA1C9-6342-4543-813B-47299E8BCBC1}" dt="2021-07-05T05:56:13.504" v="116" actId="478"/>
          <ac:spMkLst>
            <pc:docMk/>
            <pc:sldMk cId="2399824520" sldId="1317"/>
            <ac:spMk id="47" creationId="{2CE2C59D-C241-4928-BCA7-ED139AF27DF7}"/>
          </ac:spMkLst>
        </pc:spChg>
        <pc:picChg chg="add mod">
          <ac:chgData name="Christian Morales LL." userId="acd2dd22fbae4b69" providerId="LiveId" clId="{324EA1C9-6342-4543-813B-47299E8BCBC1}" dt="2021-07-05T05:56:23.253" v="118" actId="1076"/>
          <ac:picMkLst>
            <pc:docMk/>
            <pc:sldMk cId="2399824520" sldId="1317"/>
            <ac:picMk id="7" creationId="{8D9E7856-68F5-4BA2-926D-2C63FB5E7DBE}"/>
          </ac:picMkLst>
        </pc:picChg>
        <pc:picChg chg="add mod">
          <ac:chgData name="Christian Morales LL." userId="acd2dd22fbae4b69" providerId="LiveId" clId="{324EA1C9-6342-4543-813B-47299E8BCBC1}" dt="2021-07-05T05:56:46.668" v="124" actId="1076"/>
          <ac:picMkLst>
            <pc:docMk/>
            <pc:sldMk cId="2399824520" sldId="1317"/>
            <ac:picMk id="9" creationId="{D6D6323E-DADF-4B0B-9939-E23F07216D1D}"/>
          </ac:picMkLst>
        </pc:picChg>
        <pc:picChg chg="del">
          <ac:chgData name="Christian Morales LL." userId="acd2dd22fbae4b69" providerId="LiveId" clId="{324EA1C9-6342-4543-813B-47299E8BCBC1}" dt="2021-07-05T05:56:13.504" v="116" actId="478"/>
          <ac:picMkLst>
            <pc:docMk/>
            <pc:sldMk cId="2399824520" sldId="1317"/>
            <ac:picMk id="48" creationId="{2DAFF01D-8ABD-4EEF-9978-E1AF1682B00B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Christian Morales LL." userId="acd2dd22fbae4b69" providerId="LiveId" clId="{6C7386B9-8AA1-47CD-80D3-DBBEBCFE3CEA}"/>
    <pc:docChg chg="custSel addSld delSld modSld">
      <pc:chgData name="Christian Morales LL." userId="acd2dd22fbae4b69" providerId="LiveId" clId="{6C7386B9-8AA1-47CD-80D3-DBBEBCFE3CEA}" dt="2021-07-12T02:01:54.027" v="231" actId="313"/>
      <pc:docMkLst>
        <pc:docMk/>
      </pc:docMkLst>
      <pc:sldChg chg="modSp mod">
        <pc:chgData name="Christian Morales LL." userId="acd2dd22fbae4b69" providerId="LiveId" clId="{6C7386B9-8AA1-47CD-80D3-DBBEBCFE3CEA}" dt="2021-07-12T00:59:27.527" v="2"/>
        <pc:sldMkLst>
          <pc:docMk/>
          <pc:sldMk cId="4227363741" sldId="260"/>
        </pc:sldMkLst>
        <pc:spChg chg="mod">
          <ac:chgData name="Christian Morales LL." userId="acd2dd22fbae4b69" providerId="LiveId" clId="{6C7386B9-8AA1-47CD-80D3-DBBEBCFE3CEA}" dt="2021-07-12T00:59:27.527" v="2"/>
          <ac:spMkLst>
            <pc:docMk/>
            <pc:sldMk cId="4227363741" sldId="260"/>
            <ac:spMk id="2" creationId="{51FB5928-6A9D-4A40-A59B-3E296900738E}"/>
          </ac:spMkLst>
        </pc:spChg>
      </pc:sldChg>
      <pc:sldChg chg="add">
        <pc:chgData name="Christian Morales LL." userId="acd2dd22fbae4b69" providerId="LiveId" clId="{6C7386B9-8AA1-47CD-80D3-DBBEBCFE3CEA}" dt="2021-07-12T01:13:14.151" v="69"/>
        <pc:sldMkLst>
          <pc:docMk/>
          <pc:sldMk cId="2690839224" sldId="342"/>
        </pc:sldMkLst>
      </pc:sldChg>
      <pc:sldChg chg="modSp mod">
        <pc:chgData name="Christian Morales LL." userId="acd2dd22fbae4b69" providerId="LiveId" clId="{6C7386B9-8AA1-47CD-80D3-DBBEBCFE3CEA}" dt="2021-07-12T00:59:49.820" v="8" actId="20577"/>
        <pc:sldMkLst>
          <pc:docMk/>
          <pc:sldMk cId="2866921917" sldId="563"/>
        </pc:sldMkLst>
        <pc:spChg chg="mod">
          <ac:chgData name="Christian Morales LL." userId="acd2dd22fbae4b69" providerId="LiveId" clId="{6C7386B9-8AA1-47CD-80D3-DBBEBCFE3CEA}" dt="2021-07-12T00:59:49.820" v="8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6C7386B9-8AA1-47CD-80D3-DBBEBCFE3CEA}" dt="2021-07-12T01:04:26.491" v="14" actId="20577"/>
        <pc:sldMkLst>
          <pc:docMk/>
          <pc:sldMk cId="1026487" sldId="564"/>
        </pc:sldMkLst>
        <pc:spChg chg="mod">
          <ac:chgData name="Christian Morales LL." userId="acd2dd22fbae4b69" providerId="LiveId" clId="{6C7386B9-8AA1-47CD-80D3-DBBEBCFE3CEA}" dt="2021-07-12T00:59:36.973" v="5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6C7386B9-8AA1-47CD-80D3-DBBEBCFE3CEA}" dt="2021-07-12T01:04:26.491" v="14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 modAnim">
        <pc:chgData name="Christian Morales LL." userId="acd2dd22fbae4b69" providerId="LiveId" clId="{6C7386B9-8AA1-47CD-80D3-DBBEBCFE3CEA}" dt="2021-07-12T02:01:18.681" v="222" actId="113"/>
        <pc:sldMkLst>
          <pc:docMk/>
          <pc:sldMk cId="4066532655" sldId="585"/>
        </pc:sldMkLst>
        <pc:spChg chg="mod">
          <ac:chgData name="Christian Morales LL." userId="acd2dd22fbae4b69" providerId="LiveId" clId="{6C7386B9-8AA1-47CD-80D3-DBBEBCFE3CEA}" dt="2021-07-12T01:05:26.773" v="16" actId="27636"/>
          <ac:spMkLst>
            <pc:docMk/>
            <pc:sldMk cId="4066532655" sldId="585"/>
            <ac:spMk id="3" creationId="{4AB43E85-BCAE-3E49-9568-7449B516A171}"/>
          </ac:spMkLst>
        </pc:spChg>
        <pc:spChg chg="del">
          <ac:chgData name="Christian Morales LL." userId="acd2dd22fbae4b69" providerId="LiveId" clId="{6C7386B9-8AA1-47CD-80D3-DBBEBCFE3CEA}" dt="2021-07-12T01:05:29.599" v="17" actId="478"/>
          <ac:spMkLst>
            <pc:docMk/>
            <pc:sldMk cId="4066532655" sldId="585"/>
            <ac:spMk id="6" creationId="{AA99DD39-B7E3-4C50-B22E-7E428C56332E}"/>
          </ac:spMkLst>
        </pc:spChg>
        <pc:spChg chg="add mod">
          <ac:chgData name="Christian Morales LL." userId="acd2dd22fbae4b69" providerId="LiveId" clId="{6C7386B9-8AA1-47CD-80D3-DBBEBCFE3CEA}" dt="2021-07-12T02:01:18.681" v="222" actId="113"/>
          <ac:spMkLst>
            <pc:docMk/>
            <pc:sldMk cId="4066532655" sldId="585"/>
            <ac:spMk id="7" creationId="{B7E6786F-6C20-4BE0-8DFB-52FB0E87C54B}"/>
          </ac:spMkLst>
        </pc:spChg>
        <pc:picChg chg="del">
          <ac:chgData name="Christian Morales LL." userId="acd2dd22fbae4b69" providerId="LiveId" clId="{6C7386B9-8AA1-47CD-80D3-DBBEBCFE3CEA}" dt="2021-07-12T01:05:32.482" v="18" actId="478"/>
          <ac:picMkLst>
            <pc:docMk/>
            <pc:sldMk cId="4066532655" sldId="585"/>
            <ac:picMk id="9" creationId="{8988DA21-974D-4A31-A9E9-0079151DDD36}"/>
          </ac:picMkLst>
        </pc:picChg>
      </pc:sldChg>
      <pc:sldChg chg="modSp mod">
        <pc:chgData name="Christian Morales LL." userId="acd2dd22fbae4b69" providerId="LiveId" clId="{6C7386B9-8AA1-47CD-80D3-DBBEBCFE3CEA}" dt="2021-07-12T02:01:54.027" v="231" actId="313"/>
        <pc:sldMkLst>
          <pc:docMk/>
          <pc:sldMk cId="963236813" sldId="621"/>
        </pc:sldMkLst>
        <pc:spChg chg="mod">
          <ac:chgData name="Christian Morales LL." userId="acd2dd22fbae4b69" providerId="LiveId" clId="{6C7386B9-8AA1-47CD-80D3-DBBEBCFE3CEA}" dt="2021-07-12T02:01:54.027" v="231" actId="313"/>
          <ac:spMkLst>
            <pc:docMk/>
            <pc:sldMk cId="963236813" sldId="621"/>
            <ac:spMk id="2" creationId="{2543C3BF-6F49-134E-B600-33E11315630D}"/>
          </ac:spMkLst>
        </pc:spChg>
      </pc:sldChg>
      <pc:sldChg chg="addSp modSp add del modAnim">
        <pc:chgData name="Christian Morales LL." userId="acd2dd22fbae4b69" providerId="LiveId" clId="{6C7386B9-8AA1-47CD-80D3-DBBEBCFE3CEA}" dt="2021-07-12T02:01:25.179" v="224" actId="113"/>
        <pc:sldMkLst>
          <pc:docMk/>
          <pc:sldMk cId="3654396908" sldId="625"/>
        </pc:sldMkLst>
        <pc:spChg chg="mod">
          <ac:chgData name="Christian Morales LL." userId="acd2dd22fbae4b69" providerId="LiveId" clId="{6C7386B9-8AA1-47CD-80D3-DBBEBCFE3CEA}" dt="2021-07-12T01:09:25.029" v="21"/>
          <ac:spMkLst>
            <pc:docMk/>
            <pc:sldMk cId="3654396908" sldId="625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2:01:25.179" v="224" actId="113"/>
          <ac:spMkLst>
            <pc:docMk/>
            <pc:sldMk cId="3654396908" sldId="625"/>
            <ac:spMk id="5" creationId="{844A2C67-643A-42F4-99DD-35FFCB5E9870}"/>
          </ac:spMkLst>
        </pc:spChg>
      </pc:sldChg>
      <pc:sldChg chg="addSp modSp add del mod">
        <pc:chgData name="Christian Morales LL." userId="acd2dd22fbae4b69" providerId="LiveId" clId="{6C7386B9-8AA1-47CD-80D3-DBBEBCFE3CEA}" dt="2021-07-12T01:14:08.854" v="74"/>
        <pc:sldMkLst>
          <pc:docMk/>
          <pc:sldMk cId="2862677827" sldId="631"/>
        </pc:sldMkLst>
        <pc:spChg chg="mod">
          <ac:chgData name="Christian Morales LL." userId="acd2dd22fbae4b69" providerId="LiveId" clId="{6C7386B9-8AA1-47CD-80D3-DBBEBCFE3CEA}" dt="2021-07-12T01:10:16.332" v="36" actId="27636"/>
          <ac:spMkLst>
            <pc:docMk/>
            <pc:sldMk cId="2862677827" sldId="631"/>
            <ac:spMk id="2" creationId="{910D8F70-C2F9-483C-A77F-0746885D1DE7}"/>
          </ac:spMkLst>
        </pc:spChg>
        <pc:spChg chg="add mod">
          <ac:chgData name="Christian Morales LL." userId="acd2dd22fbae4b69" providerId="LiveId" clId="{6C7386B9-8AA1-47CD-80D3-DBBEBCFE3CEA}" dt="2021-07-12T01:14:08.854" v="74"/>
          <ac:spMkLst>
            <pc:docMk/>
            <pc:sldMk cId="2862677827" sldId="631"/>
            <ac:spMk id="6" creationId="{D9A74919-737C-4250-9797-9B317F375F08}"/>
          </ac:spMkLst>
        </pc:spChg>
        <pc:graphicFrameChg chg="add mod">
          <ac:chgData name="Christian Morales LL." userId="acd2dd22fbae4b69" providerId="LiveId" clId="{6C7386B9-8AA1-47CD-80D3-DBBEBCFE3CEA}" dt="2021-07-12T01:14:08.854" v="74"/>
          <ac:graphicFrameMkLst>
            <pc:docMk/>
            <pc:sldMk cId="2862677827" sldId="631"/>
            <ac:graphicFrameMk id="5" creationId="{DF6D9E24-7301-4EA3-8725-CB62FE36177E}"/>
          </ac:graphicFrameMkLst>
        </pc:graphicFrameChg>
        <pc:picChg chg="add mod">
          <ac:chgData name="Christian Morales LL." userId="acd2dd22fbae4b69" providerId="LiveId" clId="{6C7386B9-8AA1-47CD-80D3-DBBEBCFE3CEA}" dt="2021-07-12T01:14:08.854" v="74"/>
          <ac:picMkLst>
            <pc:docMk/>
            <pc:sldMk cId="2862677827" sldId="631"/>
            <ac:picMk id="4" creationId="{13A7136D-179F-41D2-B894-6EDF5F55A63A}"/>
          </ac:picMkLst>
        </pc:picChg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757589047" sldId="637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4256373139" sldId="638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28211429" sldId="642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805359091" sldId="1307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1977559017" sldId="1308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022704022" sldId="1309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3701140044" sldId="1310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324770430" sldId="1311"/>
        </pc:sldMkLst>
      </pc:sldChg>
      <pc:sldChg chg="addSp modSp add del mod modAnim">
        <pc:chgData name="Christian Morales LL." userId="acd2dd22fbae4b69" providerId="LiveId" clId="{6C7386B9-8AA1-47CD-80D3-DBBEBCFE3CEA}" dt="2021-07-12T01:13:47.773" v="73"/>
        <pc:sldMkLst>
          <pc:docMk/>
          <pc:sldMk cId="4274844896" sldId="1312"/>
        </pc:sldMkLst>
        <pc:spChg chg="mod">
          <ac:chgData name="Christian Morales LL." userId="acd2dd22fbae4b69" providerId="LiveId" clId="{6C7386B9-8AA1-47CD-80D3-DBBEBCFE3CEA}" dt="2021-07-12T01:10:08.037" v="33" actId="20577"/>
          <ac:spMkLst>
            <pc:docMk/>
            <pc:sldMk cId="4274844896" sldId="1312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6" creationId="{619C4679-7C85-4AB5-8876-C67CF75E850F}"/>
          </ac:spMkLst>
        </pc:spChg>
        <pc:spChg chg="add 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7" creationId="{95BF1341-0FDE-4133-8C4A-41EFDD68F3BD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10" creationId="{61B86971-A63C-4795-9B14-2A01974C43C5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13" creationId="{90768339-5559-4CBD-B043-16C3E866BA8F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16" creationId="{44FC8DA6-E2F8-4FE4-964D-AF40B00DF3CB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19" creationId="{32F90E8F-A8DE-4B4B-9F6C-5222139E012E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21" creationId="{39FA5B44-83B0-48D5-B269-740BE9543B36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25" creationId="{22A66759-3B4F-4E08-BDBB-2A6819A08DE9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27" creationId="{568C6881-AA3F-4304-8FCA-7A13295B6759}"/>
          </ac:spMkLst>
        </pc:spChg>
        <pc:spChg chg="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30" creationId="{09A11EEB-CEAC-48F0-AABC-571B5660C00E}"/>
          </ac:spMkLst>
        </pc:spChg>
        <pc:spChg chg="add 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32" creationId="{4F2020F6-7B0D-4DC9-90DD-A18D34731CE0}"/>
          </ac:spMkLst>
        </pc:spChg>
        <pc:spChg chg="add 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33" creationId="{45D60775-0D4C-4EFA-B6A8-8552C282F959}"/>
          </ac:spMkLst>
        </pc:spChg>
        <pc:spChg chg="add mod">
          <ac:chgData name="Christian Morales LL." userId="acd2dd22fbae4b69" providerId="LiveId" clId="{6C7386B9-8AA1-47CD-80D3-DBBEBCFE3CEA}" dt="2021-07-12T01:13:47.773" v="73"/>
          <ac:spMkLst>
            <pc:docMk/>
            <pc:sldMk cId="4274844896" sldId="1312"/>
            <ac:spMk id="34" creationId="{0295C8A1-CC6C-4B46-833F-C1D917DE9FCC}"/>
          </ac:spMkLst>
        </pc:s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8" creationId="{468B8ED8-B44F-442A-8745-06D73B8F54FC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11" creationId="{D7AC1C63-D2F2-42A9-99B5-275647E24B24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14" creationId="{DDD28362-F85E-4C95-8ECC-6179F7E41213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17" creationId="{57758408-FB55-43C2-8C4F-2DDEEC828369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20" creationId="{875937FC-EE59-4F68-A2CA-7FA2E52C6175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23" creationId="{E242A053-1DA5-44A3-85B8-193AA4EFE2C7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26" creationId="{282D7396-295B-4719-85F2-14632013E50B}"/>
          </ac:grpSpMkLst>
        </pc:grpChg>
        <pc:grpChg chg="add mod">
          <ac:chgData name="Christian Morales LL." userId="acd2dd22fbae4b69" providerId="LiveId" clId="{6C7386B9-8AA1-47CD-80D3-DBBEBCFE3CEA}" dt="2021-07-12T01:13:47.773" v="73"/>
          <ac:grpSpMkLst>
            <pc:docMk/>
            <pc:sldMk cId="4274844896" sldId="1312"/>
            <ac:grpSpMk id="29" creationId="{DDF732B0-D811-4985-935B-0E7FF88DD71D}"/>
          </ac:grpSpMkLst>
        </pc:grpChg>
        <pc:picChg chg="add 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5" creationId="{BEE6F60E-B4C7-441F-B73D-60056C7EEFDD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9" creationId="{87F43A42-FAF0-4B41-AA71-97F303B00D43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12" creationId="{D699C113-8A54-45D9-9BB0-77037AE83806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15" creationId="{E82EAC62-6E97-420B-AEBB-6B5E866C5537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18" creationId="{FE18BEE5-AF10-43A4-B7C4-4A211ED1D90C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22" creationId="{A2DA61B4-680B-44B1-BCED-4405CB065519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24" creationId="{7D017C7F-97C0-4D80-BBF4-1DF2ABD2EFCC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28" creationId="{B59E5ED2-11BA-4625-B417-57DAC018F39E}"/>
          </ac:picMkLst>
        </pc:picChg>
        <pc:picChg chg="mod">
          <ac:chgData name="Christian Morales LL." userId="acd2dd22fbae4b69" providerId="LiveId" clId="{6C7386B9-8AA1-47CD-80D3-DBBEBCFE3CEA}" dt="2021-07-12T01:13:47.773" v="73"/>
          <ac:picMkLst>
            <pc:docMk/>
            <pc:sldMk cId="4274844896" sldId="1312"/>
            <ac:picMk id="31" creationId="{27E43A2E-E6B7-4F39-B65D-E4C1D5509C22}"/>
          </ac:picMkLst>
        </pc:picChg>
      </pc:sldChg>
      <pc:sldChg chg="addSp modSp add del mod modAnim">
        <pc:chgData name="Christian Morales LL." userId="acd2dd22fbae4b69" providerId="LiveId" clId="{6C7386B9-8AA1-47CD-80D3-DBBEBCFE3CEA}" dt="2021-07-12T01:17:11.859" v="78"/>
        <pc:sldMkLst>
          <pc:docMk/>
          <pc:sldMk cId="584002801" sldId="1313"/>
        </pc:sldMkLst>
        <pc:spChg chg="mod">
          <ac:chgData name="Christian Morales LL." userId="acd2dd22fbae4b69" providerId="LiveId" clId="{6C7386B9-8AA1-47CD-80D3-DBBEBCFE3CEA}" dt="2021-07-12T01:10:30.065" v="40" actId="6549"/>
          <ac:spMkLst>
            <pc:docMk/>
            <pc:sldMk cId="584002801" sldId="1313"/>
            <ac:spMk id="2" creationId="{910D8F70-C2F9-483C-A77F-0746885D1DE7}"/>
          </ac:spMkLst>
        </pc:spChg>
        <pc:spChg chg="add mod">
          <ac:chgData name="Christian Morales LL." userId="acd2dd22fbae4b69" providerId="LiveId" clId="{6C7386B9-8AA1-47CD-80D3-DBBEBCFE3CEA}" dt="2021-07-12T01:17:11.859" v="78"/>
          <ac:spMkLst>
            <pc:docMk/>
            <pc:sldMk cId="584002801" sldId="1313"/>
            <ac:spMk id="4" creationId="{CE76353D-3299-4318-A180-CDA47FF66651}"/>
          </ac:spMkLst>
        </pc:spChg>
        <pc:spChg chg="mod">
          <ac:chgData name="Christian Morales LL." userId="acd2dd22fbae4b69" providerId="LiveId" clId="{6C7386B9-8AA1-47CD-80D3-DBBEBCFE3CEA}" dt="2021-07-12T01:17:11.859" v="78"/>
          <ac:spMkLst>
            <pc:docMk/>
            <pc:sldMk cId="584002801" sldId="1313"/>
            <ac:spMk id="6" creationId="{EAD7717E-B900-448F-93BB-FE0F388B8179}"/>
          </ac:spMkLst>
        </pc:spChg>
        <pc:grpChg chg="add mod">
          <ac:chgData name="Christian Morales LL." userId="acd2dd22fbae4b69" providerId="LiveId" clId="{6C7386B9-8AA1-47CD-80D3-DBBEBCFE3CEA}" dt="2021-07-12T01:17:11.859" v="78"/>
          <ac:grpSpMkLst>
            <pc:docMk/>
            <pc:sldMk cId="584002801" sldId="1313"/>
            <ac:grpSpMk id="5" creationId="{C2A40887-6D88-44FE-8CEE-CB28FF441C6E}"/>
          </ac:grpSpMkLst>
        </pc:grpChg>
        <pc:picChg chg="mod">
          <ac:chgData name="Christian Morales LL." userId="acd2dd22fbae4b69" providerId="LiveId" clId="{6C7386B9-8AA1-47CD-80D3-DBBEBCFE3CEA}" dt="2021-07-12T01:17:11.859" v="78"/>
          <ac:picMkLst>
            <pc:docMk/>
            <pc:sldMk cId="584002801" sldId="1313"/>
            <ac:picMk id="7" creationId="{2A3BAA88-8AE4-48AF-BAB2-54AA7D2A7A0E}"/>
          </ac:picMkLst>
        </pc:picChg>
        <pc:picChg chg="add mod">
          <ac:chgData name="Christian Morales LL." userId="acd2dd22fbae4b69" providerId="LiveId" clId="{6C7386B9-8AA1-47CD-80D3-DBBEBCFE3CEA}" dt="2021-07-12T01:17:11.859" v="78"/>
          <ac:picMkLst>
            <pc:docMk/>
            <pc:sldMk cId="584002801" sldId="1313"/>
            <ac:picMk id="8" creationId="{5F4AB7F2-2C85-481F-AD76-751070DFB8E2}"/>
          </ac:picMkLst>
        </pc:picChg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1790109029" sldId="1314"/>
        </pc:sldMkLst>
      </pc:sldChg>
      <pc:sldChg chg="addSp modSp add mod modAnim">
        <pc:chgData name="Christian Morales LL." userId="acd2dd22fbae4b69" providerId="LiveId" clId="{6C7386B9-8AA1-47CD-80D3-DBBEBCFE3CEA}" dt="2021-07-12T02:01:32.699" v="226" actId="113"/>
        <pc:sldMkLst>
          <pc:docMk/>
          <pc:sldMk cId="3359427476" sldId="1314"/>
        </pc:sldMkLst>
        <pc:spChg chg="mod">
          <ac:chgData name="Christian Morales LL." userId="acd2dd22fbae4b69" providerId="LiveId" clId="{6C7386B9-8AA1-47CD-80D3-DBBEBCFE3CEA}" dt="2021-07-12T01:09:42.399" v="27" actId="14100"/>
          <ac:spMkLst>
            <pc:docMk/>
            <pc:sldMk cId="3359427476" sldId="1314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2:01:32.699" v="226" actId="113"/>
          <ac:spMkLst>
            <pc:docMk/>
            <pc:sldMk cId="3359427476" sldId="1314"/>
            <ac:spMk id="5" creationId="{0D6E795E-536A-45E8-A250-688C5AEC4D2A}"/>
          </ac:spMkLst>
        </pc:spChg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522687491" sldId="1315"/>
        </pc:sldMkLst>
      </pc:sldChg>
      <pc:sldChg chg="addSp modSp add mod modAnim">
        <pc:chgData name="Christian Morales LL." userId="acd2dd22fbae4b69" providerId="LiveId" clId="{6C7386B9-8AA1-47CD-80D3-DBBEBCFE3CEA}" dt="2021-07-12T01:17:34.111" v="80"/>
        <pc:sldMkLst>
          <pc:docMk/>
          <pc:sldMk cId="2581112539" sldId="1315"/>
        </pc:sldMkLst>
        <pc:spChg chg="mod">
          <ac:chgData name="Christian Morales LL." userId="acd2dd22fbae4b69" providerId="LiveId" clId="{6C7386B9-8AA1-47CD-80D3-DBBEBCFE3CEA}" dt="2021-07-12T01:10:55.394" v="43" actId="20577"/>
          <ac:spMkLst>
            <pc:docMk/>
            <pc:sldMk cId="2581112539" sldId="1315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6" creationId="{44E12D35-CE9E-444F-9A51-95F789789A57}"/>
          </ac:spMkLst>
        </pc:spChg>
        <pc:spChg chg="add 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7" creationId="{093DAE4D-CE58-4FCF-AAEC-7B4CBABAB2CF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10" creationId="{BB5FD7CD-F7FA-4042-8102-B48840E95FF6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13" creationId="{925ADAD6-AC14-40DD-AE98-65456A1C59DE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15" creationId="{982803EC-84E7-4712-B092-FE420D5C8F1F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18" creationId="{B2168882-3321-4C44-9BBB-75D41C0918CA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22" creationId="{7BC0F65D-B41C-488D-BD75-FC535DD69C57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25" creationId="{145DDA02-367C-44A5-A4A8-7136BB37DBDB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28" creationId="{86C8F5D4-8341-4282-9C9A-BD6D68C5587B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31" creationId="{45057E6C-558A-47B6-BED4-202D187066FD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33" creationId="{D95165D2-D427-4AD0-BB3D-72D0AB48422A}"/>
          </ac:spMkLst>
        </pc:spChg>
        <pc:spChg chg="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37" creationId="{5F9181F3-B926-4D8D-B8F9-D61ED70A847C}"/>
          </ac:spMkLst>
        </pc:spChg>
        <pc:spChg chg="add 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38" creationId="{54669DE8-9398-4BC7-980E-A4609813A401}"/>
          </ac:spMkLst>
        </pc:spChg>
        <pc:spChg chg="add 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39" creationId="{4033A4F1-3B6D-406D-9E6D-00C9A87ABBF7}"/>
          </ac:spMkLst>
        </pc:spChg>
        <pc:spChg chg="add mod">
          <ac:chgData name="Christian Morales LL." userId="acd2dd22fbae4b69" providerId="LiveId" clId="{6C7386B9-8AA1-47CD-80D3-DBBEBCFE3CEA}" dt="2021-07-12T01:17:34.111" v="80"/>
          <ac:spMkLst>
            <pc:docMk/>
            <pc:sldMk cId="2581112539" sldId="1315"/>
            <ac:spMk id="40" creationId="{2C22ACC6-C1EA-47E3-B6AA-934B927A2DAD}"/>
          </ac:spMkLst>
        </pc:s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8" creationId="{2AA43530-8750-4909-9092-24FC9BA8A3B9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11" creationId="{7980041E-2838-4B8A-B738-588B5BB2FDC1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14" creationId="{81C01F4A-6E9F-4D9F-AFD1-8031DEE76E14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17" creationId="{230FDD33-A5B7-4791-BB67-DF7401BEF858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20" creationId="{4A173F47-E4B3-4928-A31B-106406AB2B01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23" creationId="{62EF2E87-896F-4A13-B292-F943863392E5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26" creationId="{5310DEEE-8A2C-407E-B37F-A8129C354B3E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29" creationId="{7DB9CE98-0484-4137-92B7-1ED4A1412ABD}"/>
          </ac:grpSpMkLst>
        </pc:grpChg>
        <pc:grpChg chg="add 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32" creationId="{B2D5010B-E366-45A8-A943-A41C73C0E846}"/>
          </ac:grpSpMkLst>
        </pc:grpChg>
        <pc:grpChg chg="mod">
          <ac:chgData name="Christian Morales LL." userId="acd2dd22fbae4b69" providerId="LiveId" clId="{6C7386B9-8AA1-47CD-80D3-DBBEBCFE3CEA}" dt="2021-07-12T01:17:34.111" v="80"/>
          <ac:grpSpMkLst>
            <pc:docMk/>
            <pc:sldMk cId="2581112539" sldId="1315"/>
            <ac:grpSpMk id="34" creationId="{35C82E3F-F311-40D5-A327-8F166A76AD03}"/>
          </ac:grpSpMkLst>
        </pc:grpChg>
        <pc:picChg chg="add 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5" creationId="{709244F4-F92D-4AD5-AAB5-E00E2F1C6B9D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9" creationId="{9D612E60-426C-4F4C-9010-CAC98594C315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12" creationId="{9947C5B7-9418-4F27-BC22-39C396045AFD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16" creationId="{A4C54F7B-448F-43AD-96D0-CDE34595A524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19" creationId="{5DC218FC-4588-42ED-A20A-39F46A736FA2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21" creationId="{A0DC3B35-41B2-4CB4-9CDE-F7DD821386DE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24" creationId="{F42B3293-DB24-49DA-B53B-9A7225A1DBD3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27" creationId="{106B91B9-5E4F-4C08-BF4D-632E175DAB16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30" creationId="{5358933F-74B2-49F1-9D02-96EFF567D484}"/>
          </ac:picMkLst>
        </pc:picChg>
        <pc:picChg chg="mod">
          <ac:chgData name="Christian Morales LL." userId="acd2dd22fbae4b69" providerId="LiveId" clId="{6C7386B9-8AA1-47CD-80D3-DBBEBCFE3CEA}" dt="2021-07-12T01:17:34.111" v="80"/>
          <ac:picMkLst>
            <pc:docMk/>
            <pc:sldMk cId="2581112539" sldId="1315"/>
            <ac:picMk id="36" creationId="{66E4DAD7-A459-4655-9D4E-4CBEDE2A3B69}"/>
          </ac:picMkLst>
        </pc:picChg>
        <pc:cxnChg chg="mod">
          <ac:chgData name="Christian Morales LL." userId="acd2dd22fbae4b69" providerId="LiveId" clId="{6C7386B9-8AA1-47CD-80D3-DBBEBCFE3CEA}" dt="2021-07-12T01:17:34.111" v="80"/>
          <ac:cxnSpMkLst>
            <pc:docMk/>
            <pc:sldMk cId="2581112539" sldId="1315"/>
            <ac:cxnSpMk id="35" creationId="{4C74EE1B-47CC-41E9-A333-942B857DF9C5}"/>
          </ac:cxnSpMkLst>
        </pc:cxnChg>
      </pc:sldChg>
      <pc:sldChg chg="addSp modSp add mod modAnim">
        <pc:chgData name="Christian Morales LL." userId="acd2dd22fbae4b69" providerId="LiveId" clId="{6C7386B9-8AA1-47CD-80D3-DBBEBCFE3CEA}" dt="2021-07-12T01:17:44.993" v="81"/>
        <pc:sldMkLst>
          <pc:docMk/>
          <pc:sldMk cId="1083374466" sldId="1316"/>
        </pc:sldMkLst>
        <pc:spChg chg="mod">
          <ac:chgData name="Christian Morales LL." userId="acd2dd22fbae4b69" providerId="LiveId" clId="{6C7386B9-8AA1-47CD-80D3-DBBEBCFE3CEA}" dt="2021-07-12T01:11:02.567" v="46" actId="20577"/>
          <ac:spMkLst>
            <pc:docMk/>
            <pc:sldMk cId="1083374466" sldId="1316"/>
            <ac:spMk id="2" creationId="{910D8F70-C2F9-483C-A77F-0746885D1DE7}"/>
          </ac:spMkLst>
        </pc:spChg>
        <pc:spChg chg="add mod">
          <ac:chgData name="Christian Morales LL." userId="acd2dd22fbae4b69" providerId="LiveId" clId="{6C7386B9-8AA1-47CD-80D3-DBBEBCFE3CEA}" dt="2021-07-12T01:17:44.993" v="81"/>
          <ac:spMkLst>
            <pc:docMk/>
            <pc:sldMk cId="1083374466" sldId="1316"/>
            <ac:spMk id="4" creationId="{4D234EA7-254A-4390-BFA0-F37794935E69}"/>
          </ac:spMkLst>
        </pc:spChg>
        <pc:spChg chg="mod">
          <ac:chgData name="Christian Morales LL." userId="acd2dd22fbae4b69" providerId="LiveId" clId="{6C7386B9-8AA1-47CD-80D3-DBBEBCFE3CEA}" dt="2021-07-12T01:17:44.993" v="81"/>
          <ac:spMkLst>
            <pc:docMk/>
            <pc:sldMk cId="1083374466" sldId="1316"/>
            <ac:spMk id="7" creationId="{EDB57BBA-3720-46FC-8D98-7FDB8CEA51C1}"/>
          </ac:spMkLst>
        </pc:spChg>
        <pc:grpChg chg="add mod">
          <ac:chgData name="Christian Morales LL." userId="acd2dd22fbae4b69" providerId="LiveId" clId="{6C7386B9-8AA1-47CD-80D3-DBBEBCFE3CEA}" dt="2021-07-12T01:17:44.993" v="81"/>
          <ac:grpSpMkLst>
            <pc:docMk/>
            <pc:sldMk cId="1083374466" sldId="1316"/>
            <ac:grpSpMk id="5" creationId="{1CCEA5DE-07F7-48B9-9AEE-DD886F1D2F42}"/>
          </ac:grpSpMkLst>
        </pc:grpChg>
        <pc:picChg chg="mod">
          <ac:chgData name="Christian Morales LL." userId="acd2dd22fbae4b69" providerId="LiveId" clId="{6C7386B9-8AA1-47CD-80D3-DBBEBCFE3CEA}" dt="2021-07-12T01:17:44.993" v="81"/>
          <ac:picMkLst>
            <pc:docMk/>
            <pc:sldMk cId="1083374466" sldId="1316"/>
            <ac:picMk id="6" creationId="{D893B738-8670-4910-9E16-9669865D2E20}"/>
          </ac:picMkLst>
        </pc:picChg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1816493904" sldId="1316"/>
        </pc:sldMkLst>
      </pc:sldChg>
      <pc:sldChg chg="del">
        <pc:chgData name="Christian Morales LL." userId="acd2dd22fbae4b69" providerId="LiveId" clId="{6C7386B9-8AA1-47CD-80D3-DBBEBCFE3CEA}" dt="2021-07-12T01:05:38.321" v="19" actId="47"/>
        <pc:sldMkLst>
          <pc:docMk/>
          <pc:sldMk cId="2399824520" sldId="1317"/>
        </pc:sldMkLst>
      </pc:sldChg>
      <pc:sldChg chg="modSp add del mod">
        <pc:chgData name="Christian Morales LL." userId="acd2dd22fbae4b69" providerId="LiveId" clId="{6C7386B9-8AA1-47CD-80D3-DBBEBCFE3CEA}" dt="2021-07-12T01:24:33.415" v="89" actId="47"/>
        <pc:sldMkLst>
          <pc:docMk/>
          <pc:sldMk cId="2472266529" sldId="1317"/>
        </pc:sldMkLst>
        <pc:spChg chg="mod">
          <ac:chgData name="Christian Morales LL." userId="acd2dd22fbae4b69" providerId="LiveId" clId="{6C7386B9-8AA1-47CD-80D3-DBBEBCFE3CEA}" dt="2021-07-12T01:11:09.980" v="49" actId="20577"/>
          <ac:spMkLst>
            <pc:docMk/>
            <pc:sldMk cId="2472266529" sldId="1317"/>
            <ac:spMk id="2" creationId="{910D8F70-C2F9-483C-A77F-0746885D1DE7}"/>
          </ac:spMkLst>
        </pc:spChg>
      </pc:sldChg>
      <pc:sldChg chg="addSp modSp add mod">
        <pc:chgData name="Christian Morales LL." userId="acd2dd22fbae4b69" providerId="LiveId" clId="{6C7386B9-8AA1-47CD-80D3-DBBEBCFE3CEA}" dt="2021-07-12T02:01:39.710" v="228" actId="113"/>
        <pc:sldMkLst>
          <pc:docMk/>
          <pc:sldMk cId="1855604877" sldId="1318"/>
        </pc:sldMkLst>
        <pc:spChg chg="mod">
          <ac:chgData name="Christian Morales LL." userId="acd2dd22fbae4b69" providerId="LiveId" clId="{6C7386B9-8AA1-47CD-80D3-DBBEBCFE3CEA}" dt="2021-07-12T01:11:22.094" v="53" actId="27636"/>
          <ac:spMkLst>
            <pc:docMk/>
            <pc:sldMk cId="1855604877" sldId="1318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2:01:39.710" v="228" actId="113"/>
          <ac:spMkLst>
            <pc:docMk/>
            <pc:sldMk cId="1855604877" sldId="1318"/>
            <ac:spMk id="5" creationId="{A9D730E5-3C8D-4A59-B192-8CABB4D56D7C}"/>
          </ac:spMkLst>
        </pc:spChg>
      </pc:sldChg>
      <pc:sldChg chg="addSp modSp add mod modAnim">
        <pc:chgData name="Christian Morales LL." userId="acd2dd22fbae4b69" providerId="LiveId" clId="{6C7386B9-8AA1-47CD-80D3-DBBEBCFE3CEA}" dt="2021-07-12T01:25:14.408" v="90"/>
        <pc:sldMkLst>
          <pc:docMk/>
          <pc:sldMk cId="4167560413" sldId="1319"/>
        </pc:sldMkLst>
        <pc:spChg chg="mod">
          <ac:chgData name="Christian Morales LL." userId="acd2dd22fbae4b69" providerId="LiveId" clId="{6C7386B9-8AA1-47CD-80D3-DBBEBCFE3CEA}" dt="2021-07-12T01:11:31.989" v="55" actId="27636"/>
          <ac:spMkLst>
            <pc:docMk/>
            <pc:sldMk cId="4167560413" sldId="1319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6" creationId="{13A1874F-17C6-42CB-B57F-BECB5BDAF6D5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7" creationId="{E875305D-96C3-4A2F-B7BE-E3E65E8E2253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8" creationId="{9A27F29D-7665-4650-BC49-41CC62367ABD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10" creationId="{3677E58F-C8EF-4A6F-A851-CE5A321E874A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16" creationId="{52C1D524-3E2B-4E1E-BE96-4E241E8B6CA6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20" creationId="{0437A185-AEC9-425F-BD69-8BC5E434A674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22" creationId="{04E74ADE-6DED-4A45-A1CB-A0BCE2FE288D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25" creationId="{D269BE7E-2CAA-4870-B5E6-C89497CBF402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28" creationId="{54B8F0C5-3563-4A02-83E6-7D355BE64D4F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31" creationId="{E45779CE-66A6-4E4B-9F03-28EDA45D13FB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34" creationId="{8A553D28-FF10-42A9-AF4C-9DF3681BF0F7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37" creationId="{B1796684-2540-47CE-A063-4283FC224FA8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39" creationId="{A2B2CDE6-2E72-4FF5-9B8B-A07B1DCD6FE4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42" creationId="{8C15C7B7-E602-4FC8-A543-1D34FA045065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45" creationId="{421909AA-A83B-443A-BAF9-1ECD857E726A}"/>
          </ac:spMkLst>
        </pc:spChg>
        <pc:spChg chg="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48" creationId="{95A3B7B8-FAB2-4B81-BBC5-627D890EAC8C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50" creationId="{938E6F6F-AA8B-4D45-91E9-D95582149F6E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51" creationId="{53530401-42DF-4C3F-8D66-43BC2C0A55CB}"/>
          </ac:spMkLst>
        </pc:spChg>
        <pc:spChg chg="add mod">
          <ac:chgData name="Christian Morales LL." userId="acd2dd22fbae4b69" providerId="LiveId" clId="{6C7386B9-8AA1-47CD-80D3-DBBEBCFE3CEA}" dt="2021-07-12T01:25:14.408" v="90"/>
          <ac:spMkLst>
            <pc:docMk/>
            <pc:sldMk cId="4167560413" sldId="1319"/>
            <ac:spMk id="52" creationId="{DA429338-F2A6-4055-9926-4351C5F9F1A2}"/>
          </ac:spMkLst>
        </pc:s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9" creationId="{9AC7DFB0-00BD-4D87-88A6-F8B510E756E8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12" creationId="{181011CB-683F-4E64-B8D5-42A95E4C536B}"/>
          </ac:grpSpMkLst>
        </pc:grpChg>
        <pc:grpChg chg="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13" creationId="{BE43E1F4-7BD1-4C99-B68B-B7BBB1BE7CEF}"/>
          </ac:grpSpMkLst>
        </pc:grpChg>
        <pc:grpChg chg="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14" creationId="{98EB85FA-5EDE-44CC-B563-B03F10678755}"/>
          </ac:grpSpMkLst>
        </pc:grpChg>
        <pc:grpChg chg="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15" creationId="{8D09699E-8C6A-4E83-8992-4135B3118112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26" creationId="{757E9ED9-33CC-406F-AEA9-E70E87FC047D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29" creationId="{00D2F7DB-14F5-4FAE-91F3-CBF6107A7C4E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32" creationId="{CC20441A-5DCB-4C60-ACBB-DDB0FB849506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35" creationId="{D4934819-BD39-45F3-A8BF-56A5ADF579A9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38" creationId="{A9549916-B463-41CB-80AB-CB053AD572AF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41" creationId="{C5594B35-1AB9-4DA1-8193-31C3EAA88572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44" creationId="{8FBB42AE-7E0F-47CC-A9F3-60E1D2276D89}"/>
          </ac:grpSpMkLst>
        </pc:grpChg>
        <pc:grpChg chg="add mod">
          <ac:chgData name="Christian Morales LL." userId="acd2dd22fbae4b69" providerId="LiveId" clId="{6C7386B9-8AA1-47CD-80D3-DBBEBCFE3CEA}" dt="2021-07-12T01:25:14.408" v="90"/>
          <ac:grpSpMkLst>
            <pc:docMk/>
            <pc:sldMk cId="4167560413" sldId="1319"/>
            <ac:grpSpMk id="47" creationId="{E89AAD5E-5B5B-4E69-9122-08249618A337}"/>
          </ac:grpSpMkLst>
        </pc:grpChg>
        <pc:picChg chg="add 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5" creationId="{B824F1E1-9482-4FA7-87FC-0099D92529A7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11" creationId="{BA903192-8595-4E6D-B7C5-F0EDCA8B6EFA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21" creationId="{6185E728-9DD5-4AC1-B0B3-A0D2B7ABECB7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23" creationId="{A7ACF137-9250-41FE-86E7-3F5E16F1E21B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24" creationId="{5134CBB6-7E85-4124-A0A4-946F7B38CD25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27" creationId="{B9B26901-0DF4-4E65-998F-E1930194C89B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30" creationId="{9BB3B7A9-1891-4582-9229-0D08258EB251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33" creationId="{28B352B0-420A-411B-99F4-788766171374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36" creationId="{022CA90F-6095-4003-99BA-A8B593D66B0A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40" creationId="{8C962A43-A2A5-4378-B754-3F1E31A57D2E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43" creationId="{B183D2BC-7581-42BC-A49E-CED94C87E99D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46" creationId="{353D7E72-FC65-4599-A4AC-6A02890485C8}"/>
          </ac:picMkLst>
        </pc:picChg>
        <pc:picChg chg="mod">
          <ac:chgData name="Christian Morales LL." userId="acd2dd22fbae4b69" providerId="LiveId" clId="{6C7386B9-8AA1-47CD-80D3-DBBEBCFE3CEA}" dt="2021-07-12T01:25:14.408" v="90"/>
          <ac:picMkLst>
            <pc:docMk/>
            <pc:sldMk cId="4167560413" sldId="1319"/>
            <ac:picMk id="49" creationId="{2F83C3C3-21E5-4035-AE32-D3950D3C2F22}"/>
          </ac:picMkLst>
        </pc:picChg>
        <pc:cxnChg chg="mod">
          <ac:chgData name="Christian Morales LL." userId="acd2dd22fbae4b69" providerId="LiveId" clId="{6C7386B9-8AA1-47CD-80D3-DBBEBCFE3CEA}" dt="2021-07-12T01:25:14.408" v="90"/>
          <ac:cxnSpMkLst>
            <pc:docMk/>
            <pc:sldMk cId="4167560413" sldId="1319"/>
            <ac:cxnSpMk id="17" creationId="{D6CD364D-4229-43C2-AB17-142B117B50D9}"/>
          </ac:cxnSpMkLst>
        </pc:cxnChg>
        <pc:cxnChg chg="mod">
          <ac:chgData name="Christian Morales LL." userId="acd2dd22fbae4b69" providerId="LiveId" clId="{6C7386B9-8AA1-47CD-80D3-DBBEBCFE3CEA}" dt="2021-07-12T01:25:14.408" v="90"/>
          <ac:cxnSpMkLst>
            <pc:docMk/>
            <pc:sldMk cId="4167560413" sldId="1319"/>
            <ac:cxnSpMk id="18" creationId="{302AE422-FC2E-4818-AA5D-38C890C53140}"/>
          </ac:cxnSpMkLst>
        </pc:cxnChg>
        <pc:cxnChg chg="mod">
          <ac:chgData name="Christian Morales LL." userId="acd2dd22fbae4b69" providerId="LiveId" clId="{6C7386B9-8AA1-47CD-80D3-DBBEBCFE3CEA}" dt="2021-07-12T01:25:14.408" v="90"/>
          <ac:cxnSpMkLst>
            <pc:docMk/>
            <pc:sldMk cId="4167560413" sldId="1319"/>
            <ac:cxnSpMk id="19" creationId="{E9FC18E1-2CC9-4B46-8B4B-58426434CBE0}"/>
          </ac:cxnSpMkLst>
        </pc:cxnChg>
      </pc:sldChg>
      <pc:sldChg chg="addSp modSp add mod modAnim">
        <pc:chgData name="Christian Morales LL." userId="acd2dd22fbae4b69" providerId="LiveId" clId="{6C7386B9-8AA1-47CD-80D3-DBBEBCFE3CEA}" dt="2021-07-12T01:25:36.882" v="100"/>
        <pc:sldMkLst>
          <pc:docMk/>
          <pc:sldMk cId="2796050820" sldId="1320"/>
        </pc:sldMkLst>
        <pc:spChg chg="mod">
          <ac:chgData name="Christian Morales LL." userId="acd2dd22fbae4b69" providerId="LiveId" clId="{6C7386B9-8AA1-47CD-80D3-DBBEBCFE3CEA}" dt="2021-07-12T01:25:35.241" v="99" actId="20577"/>
          <ac:spMkLst>
            <pc:docMk/>
            <pc:sldMk cId="2796050820" sldId="1320"/>
            <ac:spMk id="2" creationId="{910D8F70-C2F9-483C-A77F-0746885D1DE7}"/>
          </ac:spMkLst>
        </pc:spChg>
        <pc:spChg chg="add mod">
          <ac:chgData name="Christian Morales LL." userId="acd2dd22fbae4b69" providerId="LiveId" clId="{6C7386B9-8AA1-47CD-80D3-DBBEBCFE3CEA}" dt="2021-07-12T01:25:36.882" v="100"/>
          <ac:spMkLst>
            <pc:docMk/>
            <pc:sldMk cId="2796050820" sldId="1320"/>
            <ac:spMk id="4" creationId="{7EFF1FB5-50E2-44F5-A9C2-2412CA7CFCDF}"/>
          </ac:spMkLst>
        </pc:spChg>
        <pc:picChg chg="add mod">
          <ac:chgData name="Christian Morales LL." userId="acd2dd22fbae4b69" providerId="LiveId" clId="{6C7386B9-8AA1-47CD-80D3-DBBEBCFE3CEA}" dt="2021-07-12T01:25:36.882" v="100"/>
          <ac:picMkLst>
            <pc:docMk/>
            <pc:sldMk cId="2796050820" sldId="1320"/>
            <ac:picMk id="5" creationId="{82CF8C1F-5B2F-4725-A607-DE7E5174229E}"/>
          </ac:picMkLst>
        </pc:picChg>
        <pc:picChg chg="add mod">
          <ac:chgData name="Christian Morales LL." userId="acd2dd22fbae4b69" providerId="LiveId" clId="{6C7386B9-8AA1-47CD-80D3-DBBEBCFE3CEA}" dt="2021-07-12T01:25:36.882" v="100"/>
          <ac:picMkLst>
            <pc:docMk/>
            <pc:sldMk cId="2796050820" sldId="1320"/>
            <ac:picMk id="6" creationId="{E62A305E-0823-4EE9-B080-6BDCD91041AC}"/>
          </ac:picMkLst>
        </pc:picChg>
      </pc:sldChg>
      <pc:sldChg chg="addSp modSp add mod modAnim">
        <pc:chgData name="Christian Morales LL." userId="acd2dd22fbae4b69" providerId="LiveId" clId="{6C7386B9-8AA1-47CD-80D3-DBBEBCFE3CEA}" dt="2021-07-12T01:48:43.843" v="105"/>
        <pc:sldMkLst>
          <pc:docMk/>
          <pc:sldMk cId="346279872" sldId="1321"/>
        </pc:sldMkLst>
        <pc:spChg chg="mod">
          <ac:chgData name="Christian Morales LL." userId="acd2dd22fbae4b69" providerId="LiveId" clId="{6C7386B9-8AA1-47CD-80D3-DBBEBCFE3CEA}" dt="2021-07-12T01:11:41.248" v="59" actId="27636"/>
          <ac:spMkLst>
            <pc:docMk/>
            <pc:sldMk cId="346279872" sldId="1321"/>
            <ac:spMk id="2" creationId="{910D8F70-C2F9-483C-A77F-0746885D1DE7}"/>
          </ac:spMkLst>
        </pc:spChg>
        <pc:spChg chg="mod">
          <ac:chgData name="Christian Morales LL." userId="acd2dd22fbae4b69" providerId="LiveId" clId="{6C7386B9-8AA1-47CD-80D3-DBBEBCFE3CEA}" dt="2021-07-12T01:48:43.843" v="105"/>
          <ac:spMkLst>
            <pc:docMk/>
            <pc:sldMk cId="346279872" sldId="1321"/>
            <ac:spMk id="5" creationId="{704293CA-BE6E-4926-A222-A13E4EA2FFB0}"/>
          </ac:spMkLst>
        </pc:spChg>
        <pc:spChg chg="mod">
          <ac:chgData name="Christian Morales LL." userId="acd2dd22fbae4b69" providerId="LiveId" clId="{6C7386B9-8AA1-47CD-80D3-DBBEBCFE3CEA}" dt="2021-07-12T01:48:43.843" v="105"/>
          <ac:spMkLst>
            <pc:docMk/>
            <pc:sldMk cId="346279872" sldId="1321"/>
            <ac:spMk id="7" creationId="{F71A9CDF-A132-4662-A24F-F463ED4445D4}"/>
          </ac:spMkLst>
        </pc:spChg>
        <pc:spChg chg="mod">
          <ac:chgData name="Christian Morales LL." userId="acd2dd22fbae4b69" providerId="LiveId" clId="{6C7386B9-8AA1-47CD-80D3-DBBEBCFE3CEA}" dt="2021-07-12T01:48:43.843" v="105"/>
          <ac:spMkLst>
            <pc:docMk/>
            <pc:sldMk cId="346279872" sldId="1321"/>
            <ac:spMk id="10" creationId="{492403FB-F10F-4775-B452-E167AD91D2E3}"/>
          </ac:spMkLst>
        </pc:spChg>
        <pc:spChg chg="mod">
          <ac:chgData name="Christian Morales LL." userId="acd2dd22fbae4b69" providerId="LiveId" clId="{6C7386B9-8AA1-47CD-80D3-DBBEBCFE3CEA}" dt="2021-07-12T01:48:43.843" v="105"/>
          <ac:spMkLst>
            <pc:docMk/>
            <pc:sldMk cId="346279872" sldId="1321"/>
            <ac:spMk id="12" creationId="{83CE54F3-9822-405E-A754-55FA597A5F90}"/>
          </ac:spMkLst>
        </pc:spChg>
        <pc:grpChg chg="add mod">
          <ac:chgData name="Christian Morales LL." userId="acd2dd22fbae4b69" providerId="LiveId" clId="{6C7386B9-8AA1-47CD-80D3-DBBEBCFE3CEA}" dt="2021-07-12T01:48:43.843" v="105"/>
          <ac:grpSpMkLst>
            <pc:docMk/>
            <pc:sldMk cId="346279872" sldId="1321"/>
            <ac:grpSpMk id="4" creationId="{7206E64B-74AB-45F0-9AA8-8807D277CF5D}"/>
          </ac:grpSpMkLst>
        </pc:grpChg>
        <pc:grpChg chg="mod">
          <ac:chgData name="Christian Morales LL." userId="acd2dd22fbae4b69" providerId="LiveId" clId="{6C7386B9-8AA1-47CD-80D3-DBBEBCFE3CEA}" dt="2021-07-12T01:48:43.843" v="105"/>
          <ac:grpSpMkLst>
            <pc:docMk/>
            <pc:sldMk cId="346279872" sldId="1321"/>
            <ac:grpSpMk id="6" creationId="{E77EEFF9-C993-4083-AAD8-70B8AF1DF79F}"/>
          </ac:grpSpMkLst>
        </pc:grpChg>
        <pc:grpChg chg="add mod">
          <ac:chgData name="Christian Morales LL." userId="acd2dd22fbae4b69" providerId="LiveId" clId="{6C7386B9-8AA1-47CD-80D3-DBBEBCFE3CEA}" dt="2021-07-12T01:48:43.843" v="105"/>
          <ac:grpSpMkLst>
            <pc:docMk/>
            <pc:sldMk cId="346279872" sldId="1321"/>
            <ac:grpSpMk id="9" creationId="{AC6B0163-119F-495A-97E2-848042A40EE0}"/>
          </ac:grpSpMkLst>
        </pc:grpChg>
        <pc:grpChg chg="mod">
          <ac:chgData name="Christian Morales LL." userId="acd2dd22fbae4b69" providerId="LiveId" clId="{6C7386B9-8AA1-47CD-80D3-DBBEBCFE3CEA}" dt="2021-07-12T01:48:43.843" v="105"/>
          <ac:grpSpMkLst>
            <pc:docMk/>
            <pc:sldMk cId="346279872" sldId="1321"/>
            <ac:grpSpMk id="11" creationId="{FA6D9025-7FD3-4DE4-8247-C7E56B7E7B69}"/>
          </ac:grpSpMkLst>
        </pc:grpChg>
        <pc:picChg chg="mod">
          <ac:chgData name="Christian Morales LL." userId="acd2dd22fbae4b69" providerId="LiveId" clId="{6C7386B9-8AA1-47CD-80D3-DBBEBCFE3CEA}" dt="2021-07-12T01:48:43.843" v="105"/>
          <ac:picMkLst>
            <pc:docMk/>
            <pc:sldMk cId="346279872" sldId="1321"/>
            <ac:picMk id="8" creationId="{DE6062AE-CEAD-421D-B713-4EDEEC09DD9D}"/>
          </ac:picMkLst>
        </pc:picChg>
        <pc:picChg chg="mod">
          <ac:chgData name="Christian Morales LL." userId="acd2dd22fbae4b69" providerId="LiveId" clId="{6C7386B9-8AA1-47CD-80D3-DBBEBCFE3CEA}" dt="2021-07-12T01:48:43.843" v="105"/>
          <ac:picMkLst>
            <pc:docMk/>
            <pc:sldMk cId="346279872" sldId="1321"/>
            <ac:picMk id="13" creationId="{D5AED093-914C-4174-81C7-381F985920D7}"/>
          </ac:picMkLst>
        </pc:picChg>
      </pc:sldChg>
      <pc:sldChg chg="addSp modSp add mod">
        <pc:chgData name="Christian Morales LL." userId="acd2dd22fbae4b69" providerId="LiveId" clId="{6C7386B9-8AA1-47CD-80D3-DBBEBCFE3CEA}" dt="2021-07-12T02:01:47.516" v="230" actId="113"/>
        <pc:sldMkLst>
          <pc:docMk/>
          <pc:sldMk cId="530995325" sldId="1322"/>
        </pc:sldMkLst>
        <pc:spChg chg="mod">
          <ac:chgData name="Christian Morales LL." userId="acd2dd22fbae4b69" providerId="LiveId" clId="{6C7386B9-8AA1-47CD-80D3-DBBEBCFE3CEA}" dt="2021-07-12T01:12:38.405" v="65" actId="20577"/>
          <ac:spMkLst>
            <pc:docMk/>
            <pc:sldMk cId="530995325" sldId="1322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2:01:47.516" v="230" actId="113"/>
          <ac:spMkLst>
            <pc:docMk/>
            <pc:sldMk cId="530995325" sldId="1322"/>
            <ac:spMk id="5" creationId="{9C114A54-EAF5-41CF-9319-16AC1C583FE6}"/>
          </ac:spMkLst>
        </pc:spChg>
      </pc:sldChg>
      <pc:sldChg chg="addSp modSp add modAnim">
        <pc:chgData name="Christian Morales LL." userId="acd2dd22fbae4b69" providerId="LiveId" clId="{6C7386B9-8AA1-47CD-80D3-DBBEBCFE3CEA}" dt="2021-07-12T01:49:05.730" v="107"/>
        <pc:sldMkLst>
          <pc:docMk/>
          <pc:sldMk cId="66835920" sldId="1323"/>
        </pc:sldMkLst>
        <pc:spChg chg="mod">
          <ac:chgData name="Christian Morales LL." userId="acd2dd22fbae4b69" providerId="LiveId" clId="{6C7386B9-8AA1-47CD-80D3-DBBEBCFE3CEA}" dt="2021-07-12T01:12:43.388" v="66"/>
          <ac:spMkLst>
            <pc:docMk/>
            <pc:sldMk cId="66835920" sldId="1323"/>
            <ac:spMk id="3" creationId="{1CC83832-4F5A-4897-B0E9-FEFA2D3FCC72}"/>
          </ac:spMkLst>
        </pc:spChg>
        <pc:spChg chg="add 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6" creationId="{38766862-3C0D-46D3-8662-98049E3E3CE3}"/>
          </ac:spMkLst>
        </pc:spChg>
        <pc:spChg chg="add 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7" creationId="{7B2EAB46-0AD4-46B9-A9A4-CBC051B8EC2F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9" creationId="{8CE1AF70-1438-42EC-AA4C-5C8C36E396C7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12" creationId="{EFFEE12A-A483-4BCE-94E6-E1FBC206AAF4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16" creationId="{407BF62B-00B9-4A2B-93B0-085B7693A0EA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19" creationId="{5380456E-290E-4613-8BE8-FBE98E2214FB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22" creationId="{C0B87F1A-A851-4BAE-A2E6-857DEDBB0EA4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24" creationId="{E8AA872D-194F-4439-9BD0-B19E23394F69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30" creationId="{1F5F0FC4-491B-42FB-9D6F-B0A2CC493F14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34" creationId="{F2561B74-DBEC-4763-B1E8-4EC19A537156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36" creationId="{50EAFDB0-5A6D-4F0D-9D81-24BA3DF35260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39" creationId="{A0AAA9F6-BC8C-4D48-BC5B-116581D55299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41" creationId="{3ACFFCD2-2E92-4B22-AFDB-3D5A05C576CC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44" creationId="{E3C49E8C-C0C5-4B68-9C64-8F25000AA7D7}"/>
          </ac:spMkLst>
        </pc:spChg>
        <pc:spChg chg="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47" creationId="{B397B617-20CE-46B9-8994-D82A7C1902D9}"/>
          </ac:spMkLst>
        </pc:spChg>
        <pc:spChg chg="add 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49" creationId="{4BD64105-6DE8-40CE-9B34-7AE2AEF4EBE3}"/>
          </ac:spMkLst>
        </pc:spChg>
        <pc:spChg chg="add 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50" creationId="{298AD741-63D1-4CED-9F95-B665CCE10170}"/>
          </ac:spMkLst>
        </pc:spChg>
        <pc:spChg chg="add mod">
          <ac:chgData name="Christian Morales LL." userId="acd2dd22fbae4b69" providerId="LiveId" clId="{6C7386B9-8AA1-47CD-80D3-DBBEBCFE3CEA}" dt="2021-07-12T01:49:05.730" v="107"/>
          <ac:spMkLst>
            <pc:docMk/>
            <pc:sldMk cId="66835920" sldId="1323"/>
            <ac:spMk id="51" creationId="{80BFDF37-6C18-4362-A603-F9F8DF71010B}"/>
          </ac:spMkLst>
        </pc:s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8" creationId="{D8C6673E-298A-4EDB-BF1B-FF5C853ED342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11" creationId="{2E6AE881-D1A8-4A2B-AED8-B500AC69708C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14" creationId="{DB68D12F-6167-413B-976B-D797289923CB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17" creationId="{966219E3-45B0-4261-8D6D-940733DBA510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0" creationId="{B02E7101-BAC2-4790-B2C3-8D15CA5502CC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3" creationId="{563D1009-3F0B-4924-B61B-2B3A120EB76D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6" creationId="{B318BB09-6A45-4732-ACB5-58B370628659}"/>
          </ac:grpSpMkLst>
        </pc:grpChg>
        <pc:grpChg chg="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7" creationId="{DC9B209A-357B-4FF1-98A9-F3A5B78E77D7}"/>
          </ac:grpSpMkLst>
        </pc:grpChg>
        <pc:grpChg chg="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8" creationId="{872F0F09-EFA2-4957-9677-5534738B1890}"/>
          </ac:grpSpMkLst>
        </pc:grpChg>
        <pc:grpChg chg="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29" creationId="{DE7A6567-658A-47A0-8062-99BC62059E40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40" creationId="{3680D0CD-26E6-451E-87BB-C69BBE406B83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43" creationId="{76A30F20-C9D3-473E-8ED7-263AF22EB0DE}"/>
          </ac:grpSpMkLst>
        </pc:grpChg>
        <pc:grpChg chg="add mod">
          <ac:chgData name="Christian Morales LL." userId="acd2dd22fbae4b69" providerId="LiveId" clId="{6C7386B9-8AA1-47CD-80D3-DBBEBCFE3CEA}" dt="2021-07-12T01:49:05.730" v="107"/>
          <ac:grpSpMkLst>
            <pc:docMk/>
            <pc:sldMk cId="66835920" sldId="1323"/>
            <ac:grpSpMk id="46" creationId="{D203773A-B5FE-4123-B49F-3CC2A0CF8DAC}"/>
          </ac:grpSpMkLst>
        </pc:grpChg>
        <pc:picChg chg="add 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5" creationId="{92392CBE-92AB-4728-9125-88B7E0B84067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10" creationId="{71CF9785-6BC9-4F70-ABC1-C08394BE48D7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13" creationId="{C4EE7131-B635-4C6D-9B75-D5F07AED78EC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15" creationId="{02315A26-6FFD-4C36-B5E8-CBFEF856E8C1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18" creationId="{37A8B433-70E1-4904-AB18-B83B9647206D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21" creationId="{21612B25-6E31-4DCF-B357-EDF527F398BA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25" creationId="{25D02378-934E-4BF3-9E7C-62799150B461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35" creationId="{5A422FC3-8392-48BA-8EBA-62D947729A8F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37" creationId="{F29BBF7E-77DC-485E-8132-2E6AF041D42C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38" creationId="{62AECAD5-6D3F-49FC-84F3-F6422B62A44F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42" creationId="{23C8FCE6-D609-47CC-BBA1-85A8D0B09961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45" creationId="{14135234-D6C9-4F86-8E65-A4D7037A6A14}"/>
          </ac:picMkLst>
        </pc:picChg>
        <pc:picChg chg="mod">
          <ac:chgData name="Christian Morales LL." userId="acd2dd22fbae4b69" providerId="LiveId" clId="{6C7386B9-8AA1-47CD-80D3-DBBEBCFE3CEA}" dt="2021-07-12T01:49:05.730" v="107"/>
          <ac:picMkLst>
            <pc:docMk/>
            <pc:sldMk cId="66835920" sldId="1323"/>
            <ac:picMk id="48" creationId="{80EA6438-9116-4949-8434-B2C7361C0102}"/>
          </ac:picMkLst>
        </pc:picChg>
        <pc:cxnChg chg="mod">
          <ac:chgData name="Christian Morales LL." userId="acd2dd22fbae4b69" providerId="LiveId" clId="{6C7386B9-8AA1-47CD-80D3-DBBEBCFE3CEA}" dt="2021-07-12T01:49:05.730" v="107"/>
          <ac:cxnSpMkLst>
            <pc:docMk/>
            <pc:sldMk cId="66835920" sldId="1323"/>
            <ac:cxnSpMk id="31" creationId="{84F09824-E5CE-4EBA-9C53-DA9FDCF4CBBB}"/>
          </ac:cxnSpMkLst>
        </pc:cxnChg>
        <pc:cxnChg chg="mod">
          <ac:chgData name="Christian Morales LL." userId="acd2dd22fbae4b69" providerId="LiveId" clId="{6C7386B9-8AA1-47CD-80D3-DBBEBCFE3CEA}" dt="2021-07-12T01:49:05.730" v="107"/>
          <ac:cxnSpMkLst>
            <pc:docMk/>
            <pc:sldMk cId="66835920" sldId="1323"/>
            <ac:cxnSpMk id="32" creationId="{EC77E0D8-EC9C-4CB0-AB2C-F49D637A04F7}"/>
          </ac:cxnSpMkLst>
        </pc:cxnChg>
        <pc:cxnChg chg="mod">
          <ac:chgData name="Christian Morales LL." userId="acd2dd22fbae4b69" providerId="LiveId" clId="{6C7386B9-8AA1-47CD-80D3-DBBEBCFE3CEA}" dt="2021-07-12T01:49:05.730" v="107"/>
          <ac:cxnSpMkLst>
            <pc:docMk/>
            <pc:sldMk cId="66835920" sldId="1323"/>
            <ac:cxnSpMk id="33" creationId="{91CA17A0-6C92-42B6-8D23-25D0AD45978A}"/>
          </ac:cxnSpMkLst>
        </pc:cxnChg>
      </pc:sldChg>
      <pc:sldChg chg="addSp modSp add mod modAnim">
        <pc:chgData name="Christian Morales LL." userId="acd2dd22fbae4b69" providerId="LiveId" clId="{6C7386B9-8AA1-47CD-80D3-DBBEBCFE3CEA}" dt="2021-07-12T01:53:31.530" v="117"/>
        <pc:sldMkLst>
          <pc:docMk/>
          <pc:sldMk cId="2935670080" sldId="1324"/>
        </pc:sldMkLst>
        <pc:spChg chg="mod">
          <ac:chgData name="Christian Morales LL." userId="acd2dd22fbae4b69" providerId="LiveId" clId="{6C7386B9-8AA1-47CD-80D3-DBBEBCFE3CEA}" dt="2021-07-12T01:52:12.022" v="116" actId="20577"/>
          <ac:spMkLst>
            <pc:docMk/>
            <pc:sldMk cId="2935670080" sldId="1324"/>
            <ac:spMk id="2" creationId="{910D8F70-C2F9-483C-A77F-0746885D1DE7}"/>
          </ac:spMkLst>
        </pc:spChg>
        <pc:spChg chg="mod">
          <ac:chgData name="Christian Morales LL." userId="acd2dd22fbae4b69" providerId="LiveId" clId="{6C7386B9-8AA1-47CD-80D3-DBBEBCFE3CEA}" dt="2021-07-12T01:53:31.530" v="117"/>
          <ac:spMkLst>
            <pc:docMk/>
            <pc:sldMk cId="2935670080" sldId="1324"/>
            <ac:spMk id="5" creationId="{4AB74CE4-BB32-48E0-BB67-E8601A816437}"/>
          </ac:spMkLst>
        </pc:spChg>
        <pc:spChg chg="mod">
          <ac:chgData name="Christian Morales LL." userId="acd2dd22fbae4b69" providerId="LiveId" clId="{6C7386B9-8AA1-47CD-80D3-DBBEBCFE3CEA}" dt="2021-07-12T01:53:31.530" v="117"/>
          <ac:spMkLst>
            <pc:docMk/>
            <pc:sldMk cId="2935670080" sldId="1324"/>
            <ac:spMk id="8" creationId="{E01962F4-CE59-4135-9FCD-4508035A5AF2}"/>
          </ac:spMkLst>
        </pc:spChg>
        <pc:spChg chg="mod">
          <ac:chgData name="Christian Morales LL." userId="acd2dd22fbae4b69" providerId="LiveId" clId="{6C7386B9-8AA1-47CD-80D3-DBBEBCFE3CEA}" dt="2021-07-12T01:53:31.530" v="117"/>
          <ac:spMkLst>
            <pc:docMk/>
            <pc:sldMk cId="2935670080" sldId="1324"/>
            <ac:spMk id="10" creationId="{089E9C49-6E7E-4CE5-97C3-E05BDFFE9DF8}"/>
          </ac:spMkLst>
        </pc:spChg>
        <pc:spChg chg="mod">
          <ac:chgData name="Christian Morales LL." userId="acd2dd22fbae4b69" providerId="LiveId" clId="{6C7386B9-8AA1-47CD-80D3-DBBEBCFE3CEA}" dt="2021-07-12T01:53:31.530" v="117"/>
          <ac:spMkLst>
            <pc:docMk/>
            <pc:sldMk cId="2935670080" sldId="1324"/>
            <ac:spMk id="13" creationId="{EF08FC3B-C7A2-478A-971A-4D9C50E41E6C}"/>
          </ac:spMkLst>
        </pc:spChg>
        <pc:grpChg chg="add mod">
          <ac:chgData name="Christian Morales LL." userId="acd2dd22fbae4b69" providerId="LiveId" clId="{6C7386B9-8AA1-47CD-80D3-DBBEBCFE3CEA}" dt="2021-07-12T01:53:31.530" v="117"/>
          <ac:grpSpMkLst>
            <pc:docMk/>
            <pc:sldMk cId="2935670080" sldId="1324"/>
            <ac:grpSpMk id="4" creationId="{B39BFBCD-3519-433E-8BCB-C36C068DD2FB}"/>
          </ac:grpSpMkLst>
        </pc:grpChg>
        <pc:grpChg chg="mod">
          <ac:chgData name="Christian Morales LL." userId="acd2dd22fbae4b69" providerId="LiveId" clId="{6C7386B9-8AA1-47CD-80D3-DBBEBCFE3CEA}" dt="2021-07-12T01:53:31.530" v="117"/>
          <ac:grpSpMkLst>
            <pc:docMk/>
            <pc:sldMk cId="2935670080" sldId="1324"/>
            <ac:grpSpMk id="6" creationId="{8E010A27-2C2F-49DE-A017-E2B8B3573B14}"/>
          </ac:grpSpMkLst>
        </pc:grpChg>
        <pc:grpChg chg="add mod">
          <ac:chgData name="Christian Morales LL." userId="acd2dd22fbae4b69" providerId="LiveId" clId="{6C7386B9-8AA1-47CD-80D3-DBBEBCFE3CEA}" dt="2021-07-12T01:53:31.530" v="117"/>
          <ac:grpSpMkLst>
            <pc:docMk/>
            <pc:sldMk cId="2935670080" sldId="1324"/>
            <ac:grpSpMk id="9" creationId="{58E0C6F6-EB58-4058-9BB6-8B1101830062}"/>
          </ac:grpSpMkLst>
        </pc:grpChg>
        <pc:grpChg chg="mod">
          <ac:chgData name="Christian Morales LL." userId="acd2dd22fbae4b69" providerId="LiveId" clId="{6C7386B9-8AA1-47CD-80D3-DBBEBCFE3CEA}" dt="2021-07-12T01:53:31.530" v="117"/>
          <ac:grpSpMkLst>
            <pc:docMk/>
            <pc:sldMk cId="2935670080" sldId="1324"/>
            <ac:grpSpMk id="11" creationId="{D5F24F35-7C21-4C52-A9A4-C9D0D9D25FED}"/>
          </ac:grpSpMkLst>
        </pc:grpChg>
        <pc:picChg chg="mod">
          <ac:chgData name="Christian Morales LL." userId="acd2dd22fbae4b69" providerId="LiveId" clId="{6C7386B9-8AA1-47CD-80D3-DBBEBCFE3CEA}" dt="2021-07-12T01:53:31.530" v="117"/>
          <ac:picMkLst>
            <pc:docMk/>
            <pc:sldMk cId="2935670080" sldId="1324"/>
            <ac:picMk id="7" creationId="{785DE894-1D4C-4BC2-ACEA-521FDB514ACC}"/>
          </ac:picMkLst>
        </pc:picChg>
        <pc:picChg chg="mod">
          <ac:chgData name="Christian Morales LL." userId="acd2dd22fbae4b69" providerId="LiveId" clId="{6C7386B9-8AA1-47CD-80D3-DBBEBCFE3CEA}" dt="2021-07-12T01:53:31.530" v="117"/>
          <ac:picMkLst>
            <pc:docMk/>
            <pc:sldMk cId="2935670080" sldId="1324"/>
            <ac:picMk id="12" creationId="{B1BE0545-C03C-476B-9B9E-0B5730710D42}"/>
          </ac:picMkLst>
        </pc:picChg>
      </pc:sldChg>
      <pc:sldChg chg="addSp modSp add modAnim">
        <pc:chgData name="Christian Morales LL." userId="acd2dd22fbae4b69" providerId="LiveId" clId="{6C7386B9-8AA1-47CD-80D3-DBBEBCFE3CEA}" dt="2021-07-12T01:56:22.964" v="119"/>
        <pc:sldMkLst>
          <pc:docMk/>
          <pc:sldMk cId="3993173218" sldId="1325"/>
        </pc:sldMkLst>
        <pc:spChg chg="mod">
          <ac:chgData name="Christian Morales LL." userId="acd2dd22fbae4b69" providerId="LiveId" clId="{6C7386B9-8AA1-47CD-80D3-DBBEBCFE3CEA}" dt="2021-07-12T01:12:50.871" v="68"/>
          <ac:spMkLst>
            <pc:docMk/>
            <pc:sldMk cId="3993173218" sldId="1325"/>
            <ac:spMk id="2" creationId="{910D8F70-C2F9-483C-A77F-0746885D1DE7}"/>
          </ac:spMkLst>
        </pc:spChg>
        <pc:spChg chg="mod">
          <ac:chgData name="Christian Morales LL." userId="acd2dd22fbae4b69" providerId="LiveId" clId="{6C7386B9-8AA1-47CD-80D3-DBBEBCFE3CEA}" dt="2021-07-12T01:56:22.964" v="119"/>
          <ac:spMkLst>
            <pc:docMk/>
            <pc:sldMk cId="3993173218" sldId="1325"/>
            <ac:spMk id="5" creationId="{28382C59-1E3F-4289-9E23-5D078DDD2D85}"/>
          </ac:spMkLst>
        </pc:spChg>
        <pc:spChg chg="mod">
          <ac:chgData name="Christian Morales LL." userId="acd2dd22fbae4b69" providerId="LiveId" clId="{6C7386B9-8AA1-47CD-80D3-DBBEBCFE3CEA}" dt="2021-07-12T01:56:22.964" v="119"/>
          <ac:spMkLst>
            <pc:docMk/>
            <pc:sldMk cId="3993173218" sldId="1325"/>
            <ac:spMk id="8" creationId="{55324379-C68C-49EB-A9A2-B5D8703757C5}"/>
          </ac:spMkLst>
        </pc:spChg>
        <pc:spChg chg="add mod">
          <ac:chgData name="Christian Morales LL." userId="acd2dd22fbae4b69" providerId="LiveId" clId="{6C7386B9-8AA1-47CD-80D3-DBBEBCFE3CEA}" dt="2021-07-12T01:56:22.964" v="119"/>
          <ac:spMkLst>
            <pc:docMk/>
            <pc:sldMk cId="3993173218" sldId="1325"/>
            <ac:spMk id="10" creationId="{BE78C878-B9FE-48C8-B020-3858CD65A2CD}"/>
          </ac:spMkLst>
        </pc:spChg>
        <pc:spChg chg="add mod">
          <ac:chgData name="Christian Morales LL." userId="acd2dd22fbae4b69" providerId="LiveId" clId="{6C7386B9-8AA1-47CD-80D3-DBBEBCFE3CEA}" dt="2021-07-12T01:56:22.964" v="119"/>
          <ac:spMkLst>
            <pc:docMk/>
            <pc:sldMk cId="3993173218" sldId="1325"/>
            <ac:spMk id="11" creationId="{E4A487F2-A47F-4343-BE29-36AFE1A6CECF}"/>
          </ac:spMkLst>
        </pc:spChg>
        <pc:grpChg chg="add mod">
          <ac:chgData name="Christian Morales LL." userId="acd2dd22fbae4b69" providerId="LiveId" clId="{6C7386B9-8AA1-47CD-80D3-DBBEBCFE3CEA}" dt="2021-07-12T01:56:22.964" v="119"/>
          <ac:grpSpMkLst>
            <pc:docMk/>
            <pc:sldMk cId="3993173218" sldId="1325"/>
            <ac:grpSpMk id="4" creationId="{61229748-6FAC-4565-B418-F80A1F089A5A}"/>
          </ac:grpSpMkLst>
        </pc:grpChg>
        <pc:grpChg chg="add mod">
          <ac:chgData name="Christian Morales LL." userId="acd2dd22fbae4b69" providerId="LiveId" clId="{6C7386B9-8AA1-47CD-80D3-DBBEBCFE3CEA}" dt="2021-07-12T01:56:22.964" v="119"/>
          <ac:grpSpMkLst>
            <pc:docMk/>
            <pc:sldMk cId="3993173218" sldId="1325"/>
            <ac:grpSpMk id="7" creationId="{B4A5D669-62E2-41CD-A6AD-A52489EAAAF3}"/>
          </ac:grpSpMkLst>
        </pc:grpChg>
        <pc:picChg chg="mod">
          <ac:chgData name="Christian Morales LL." userId="acd2dd22fbae4b69" providerId="LiveId" clId="{6C7386B9-8AA1-47CD-80D3-DBBEBCFE3CEA}" dt="2021-07-12T01:56:22.964" v="119"/>
          <ac:picMkLst>
            <pc:docMk/>
            <pc:sldMk cId="3993173218" sldId="1325"/>
            <ac:picMk id="6" creationId="{488CA746-8C69-461B-9C78-DA61EE665AAF}"/>
          </ac:picMkLst>
        </pc:picChg>
        <pc:picChg chg="mod">
          <ac:chgData name="Christian Morales LL." userId="acd2dd22fbae4b69" providerId="LiveId" clId="{6C7386B9-8AA1-47CD-80D3-DBBEBCFE3CEA}" dt="2021-07-12T01:56:22.964" v="119"/>
          <ac:picMkLst>
            <pc:docMk/>
            <pc:sldMk cId="3993173218" sldId="1325"/>
            <ac:picMk id="9" creationId="{05BF7BAA-7183-4B04-A788-A7857693D28F}"/>
          </ac:picMkLst>
        </pc:picChg>
      </pc:sldChg>
      <pc:sldChg chg="addSp delSp modSp add mod modAnim">
        <pc:chgData name="Christian Morales LL." userId="acd2dd22fbae4b69" providerId="LiveId" clId="{6C7386B9-8AA1-47CD-80D3-DBBEBCFE3CEA}" dt="2021-07-12T01:14:43.923" v="77"/>
        <pc:sldMkLst>
          <pc:docMk/>
          <pc:sldMk cId="314029088" sldId="1326"/>
        </pc:sldMkLst>
        <pc:spChg chg="del">
          <ac:chgData name="Christian Morales LL." userId="acd2dd22fbae4b69" providerId="LiveId" clId="{6C7386B9-8AA1-47CD-80D3-DBBEBCFE3CEA}" dt="2021-07-12T01:14:31.879" v="76" actId="478"/>
          <ac:spMkLst>
            <pc:docMk/>
            <pc:sldMk cId="314029088" sldId="1326"/>
            <ac:spMk id="6" creationId="{D9A74919-737C-4250-9797-9B317F375F08}"/>
          </ac:spMkLst>
        </pc:spChg>
        <pc:graphicFrameChg chg="del">
          <ac:chgData name="Christian Morales LL." userId="acd2dd22fbae4b69" providerId="LiveId" clId="{6C7386B9-8AA1-47CD-80D3-DBBEBCFE3CEA}" dt="2021-07-12T01:14:31.879" v="76" actId="478"/>
          <ac:graphicFrameMkLst>
            <pc:docMk/>
            <pc:sldMk cId="314029088" sldId="1326"/>
            <ac:graphicFrameMk id="5" creationId="{DF6D9E24-7301-4EA3-8725-CB62FE36177E}"/>
          </ac:graphicFrameMkLst>
        </pc:graphicFrameChg>
        <pc:picChg chg="del">
          <ac:chgData name="Christian Morales LL." userId="acd2dd22fbae4b69" providerId="LiveId" clId="{6C7386B9-8AA1-47CD-80D3-DBBEBCFE3CEA}" dt="2021-07-12T01:14:31.879" v="76" actId="478"/>
          <ac:picMkLst>
            <pc:docMk/>
            <pc:sldMk cId="314029088" sldId="1326"/>
            <ac:picMk id="4" creationId="{13A7136D-179F-41D2-B894-6EDF5F55A63A}"/>
          </ac:picMkLst>
        </pc:picChg>
        <pc:picChg chg="add mod">
          <ac:chgData name="Christian Morales LL." userId="acd2dd22fbae4b69" providerId="LiveId" clId="{6C7386B9-8AA1-47CD-80D3-DBBEBCFE3CEA}" dt="2021-07-12T01:14:43.923" v="77"/>
          <ac:picMkLst>
            <pc:docMk/>
            <pc:sldMk cId="314029088" sldId="1326"/>
            <ac:picMk id="7" creationId="{C0D57768-9583-482D-BD8A-CA61EDCFF747}"/>
          </ac:picMkLst>
        </pc:picChg>
      </pc:sldChg>
      <pc:sldChg chg="addSp delSp modSp add modAnim">
        <pc:chgData name="Christian Morales LL." userId="acd2dd22fbae4b69" providerId="LiveId" clId="{6C7386B9-8AA1-47CD-80D3-DBBEBCFE3CEA}" dt="2021-07-12T01:18:07.966" v="84"/>
        <pc:sldMkLst>
          <pc:docMk/>
          <pc:sldMk cId="789916748" sldId="1327"/>
        </pc:sldMkLst>
        <pc:spChg chg="del">
          <ac:chgData name="Christian Morales LL." userId="acd2dd22fbae4b69" providerId="LiveId" clId="{6C7386B9-8AA1-47CD-80D3-DBBEBCFE3CEA}" dt="2021-07-12T01:18:00.810" v="83" actId="478"/>
          <ac:spMkLst>
            <pc:docMk/>
            <pc:sldMk cId="789916748" sldId="1327"/>
            <ac:spMk id="4" creationId="{4D234EA7-254A-4390-BFA0-F37794935E69}"/>
          </ac:spMkLst>
        </pc:spChg>
        <pc:spChg chg="add mod">
          <ac:chgData name="Christian Morales LL." userId="acd2dd22fbae4b69" providerId="LiveId" clId="{6C7386B9-8AA1-47CD-80D3-DBBEBCFE3CEA}" dt="2021-07-12T01:18:07.966" v="84"/>
          <ac:spMkLst>
            <pc:docMk/>
            <pc:sldMk cId="789916748" sldId="1327"/>
            <ac:spMk id="9" creationId="{ED4657D3-9A83-47A5-A1B1-D25B55F64805}"/>
          </ac:spMkLst>
        </pc:spChg>
        <pc:grpChg chg="del">
          <ac:chgData name="Christian Morales LL." userId="acd2dd22fbae4b69" providerId="LiveId" clId="{6C7386B9-8AA1-47CD-80D3-DBBEBCFE3CEA}" dt="2021-07-12T01:18:00.810" v="83" actId="478"/>
          <ac:grpSpMkLst>
            <pc:docMk/>
            <pc:sldMk cId="789916748" sldId="1327"/>
            <ac:grpSpMk id="5" creationId="{1CCEA5DE-07F7-48B9-9AEE-DD886F1D2F42}"/>
          </ac:grpSpMkLst>
        </pc:grpChg>
        <pc:picChg chg="add mod">
          <ac:chgData name="Christian Morales LL." userId="acd2dd22fbae4b69" providerId="LiveId" clId="{6C7386B9-8AA1-47CD-80D3-DBBEBCFE3CEA}" dt="2021-07-12T01:18:07.966" v="84"/>
          <ac:picMkLst>
            <pc:docMk/>
            <pc:sldMk cId="789916748" sldId="1327"/>
            <ac:picMk id="8" creationId="{DA9B421A-67B7-4BD5-BF9F-6F0ACB49212D}"/>
          </ac:picMkLst>
        </pc:picChg>
      </pc:sldChg>
      <pc:sldChg chg="addSp delSp modSp add modAnim">
        <pc:chgData name="Christian Morales LL." userId="acd2dd22fbae4b69" providerId="LiveId" clId="{6C7386B9-8AA1-47CD-80D3-DBBEBCFE3CEA}" dt="2021-07-12T01:18:30.533" v="87"/>
        <pc:sldMkLst>
          <pc:docMk/>
          <pc:sldMk cId="3222553680" sldId="1328"/>
        </pc:sldMkLst>
        <pc:spChg chg="add mod">
          <ac:chgData name="Christian Morales LL." userId="acd2dd22fbae4b69" providerId="LiveId" clId="{6C7386B9-8AA1-47CD-80D3-DBBEBCFE3CEA}" dt="2021-07-12T01:18:30.533" v="87"/>
          <ac:spMkLst>
            <pc:docMk/>
            <pc:sldMk cId="3222553680" sldId="1328"/>
            <ac:spMk id="6" creationId="{86163C93-5653-4A94-B3F9-C624B19CDCAA}"/>
          </ac:spMkLst>
        </pc:spChg>
        <pc:spChg chg="del">
          <ac:chgData name="Christian Morales LL." userId="acd2dd22fbae4b69" providerId="LiveId" clId="{6C7386B9-8AA1-47CD-80D3-DBBEBCFE3CEA}" dt="2021-07-12T01:18:22.245" v="86" actId="478"/>
          <ac:spMkLst>
            <pc:docMk/>
            <pc:sldMk cId="3222553680" sldId="1328"/>
            <ac:spMk id="9" creationId="{ED4657D3-9A83-47A5-A1B1-D25B55F64805}"/>
          </ac:spMkLst>
        </pc:spChg>
        <pc:picChg chg="add mod">
          <ac:chgData name="Christian Morales LL." userId="acd2dd22fbae4b69" providerId="LiveId" clId="{6C7386B9-8AA1-47CD-80D3-DBBEBCFE3CEA}" dt="2021-07-12T01:18:30.533" v="87"/>
          <ac:picMkLst>
            <pc:docMk/>
            <pc:sldMk cId="3222553680" sldId="1328"/>
            <ac:picMk id="7" creationId="{EA3C0CAA-A71F-4412-BDAB-CF2BD27241F8}"/>
          </ac:picMkLst>
        </pc:picChg>
        <pc:picChg chg="del">
          <ac:chgData name="Christian Morales LL." userId="acd2dd22fbae4b69" providerId="LiveId" clId="{6C7386B9-8AA1-47CD-80D3-DBBEBCFE3CEA}" dt="2021-07-12T01:18:22.245" v="86" actId="478"/>
          <ac:picMkLst>
            <pc:docMk/>
            <pc:sldMk cId="3222553680" sldId="1328"/>
            <ac:picMk id="8" creationId="{DA9B421A-67B7-4BD5-BF9F-6F0ACB49212D}"/>
          </ac:picMkLst>
        </pc:picChg>
      </pc:sldChg>
      <pc:sldChg chg="addSp modSp add modAnim">
        <pc:chgData name="Christian Morales LL." userId="acd2dd22fbae4b69" providerId="LiveId" clId="{6C7386B9-8AA1-47CD-80D3-DBBEBCFE3CEA}" dt="2021-07-12T01:25:57.736" v="101"/>
        <pc:sldMkLst>
          <pc:docMk/>
          <pc:sldMk cId="3047734575" sldId="1329"/>
        </pc:sldMkLst>
        <pc:spChg chg="add mod">
          <ac:chgData name="Christian Morales LL." userId="acd2dd22fbae4b69" providerId="LiveId" clId="{6C7386B9-8AA1-47CD-80D3-DBBEBCFE3CEA}" dt="2021-07-12T01:25:57.736" v="101"/>
          <ac:spMkLst>
            <pc:docMk/>
            <pc:sldMk cId="3047734575" sldId="1329"/>
            <ac:spMk id="4" creationId="{9859BA03-4563-4204-A32A-79A05C9E8B0F}"/>
          </ac:spMkLst>
        </pc:spChg>
        <pc:spChg chg="mod">
          <ac:chgData name="Christian Morales LL." userId="acd2dd22fbae4b69" providerId="LiveId" clId="{6C7386B9-8AA1-47CD-80D3-DBBEBCFE3CEA}" dt="2021-07-12T01:25:57.736" v="101"/>
          <ac:spMkLst>
            <pc:docMk/>
            <pc:sldMk cId="3047734575" sldId="1329"/>
            <ac:spMk id="6" creationId="{1E39E199-3B1B-4232-8AF1-E1F1E12471A6}"/>
          </ac:spMkLst>
        </pc:spChg>
        <pc:spChg chg="mod">
          <ac:chgData name="Christian Morales LL." userId="acd2dd22fbae4b69" providerId="LiveId" clId="{6C7386B9-8AA1-47CD-80D3-DBBEBCFE3CEA}" dt="2021-07-12T01:25:57.736" v="101"/>
          <ac:spMkLst>
            <pc:docMk/>
            <pc:sldMk cId="3047734575" sldId="1329"/>
            <ac:spMk id="9" creationId="{0EC93E71-7079-4E7D-8451-8A8F6669816B}"/>
          </ac:spMkLst>
        </pc:spChg>
        <pc:spChg chg="add mod">
          <ac:chgData name="Christian Morales LL." userId="acd2dd22fbae4b69" providerId="LiveId" clId="{6C7386B9-8AA1-47CD-80D3-DBBEBCFE3CEA}" dt="2021-07-12T01:25:57.736" v="101"/>
          <ac:spMkLst>
            <pc:docMk/>
            <pc:sldMk cId="3047734575" sldId="1329"/>
            <ac:spMk id="11" creationId="{C381FAFA-5417-4024-8126-DE3ED9B3427B}"/>
          </ac:spMkLst>
        </pc:spChg>
        <pc:grpChg chg="add mod">
          <ac:chgData name="Christian Morales LL." userId="acd2dd22fbae4b69" providerId="LiveId" clId="{6C7386B9-8AA1-47CD-80D3-DBBEBCFE3CEA}" dt="2021-07-12T01:25:57.736" v="101"/>
          <ac:grpSpMkLst>
            <pc:docMk/>
            <pc:sldMk cId="3047734575" sldId="1329"/>
            <ac:grpSpMk id="5" creationId="{485349EA-53E4-43B9-A3F6-2AC6E3C628EC}"/>
          </ac:grpSpMkLst>
        </pc:grpChg>
        <pc:grpChg chg="add mod">
          <ac:chgData name="Christian Morales LL." userId="acd2dd22fbae4b69" providerId="LiveId" clId="{6C7386B9-8AA1-47CD-80D3-DBBEBCFE3CEA}" dt="2021-07-12T01:25:57.736" v="101"/>
          <ac:grpSpMkLst>
            <pc:docMk/>
            <pc:sldMk cId="3047734575" sldId="1329"/>
            <ac:grpSpMk id="8" creationId="{43D46845-79DD-4486-B7AA-B269D9DE40CC}"/>
          </ac:grpSpMkLst>
        </pc:grpChg>
        <pc:picChg chg="mod">
          <ac:chgData name="Christian Morales LL." userId="acd2dd22fbae4b69" providerId="LiveId" clId="{6C7386B9-8AA1-47CD-80D3-DBBEBCFE3CEA}" dt="2021-07-12T01:25:57.736" v="101"/>
          <ac:picMkLst>
            <pc:docMk/>
            <pc:sldMk cId="3047734575" sldId="1329"/>
            <ac:picMk id="7" creationId="{B2EA9EE7-4532-40C1-A3B6-47B1389691A6}"/>
          </ac:picMkLst>
        </pc:picChg>
        <pc:picChg chg="mod">
          <ac:chgData name="Christian Morales LL." userId="acd2dd22fbae4b69" providerId="LiveId" clId="{6C7386B9-8AA1-47CD-80D3-DBBEBCFE3CEA}" dt="2021-07-12T01:25:57.736" v="101"/>
          <ac:picMkLst>
            <pc:docMk/>
            <pc:sldMk cId="3047734575" sldId="1329"/>
            <ac:picMk id="10" creationId="{8D3BBB8C-8636-48F5-912B-B8BAD63C9294}"/>
          </ac:picMkLst>
        </pc:picChg>
      </pc:sldChg>
      <pc:sldChg chg="addSp delSp modSp add modAnim">
        <pc:chgData name="Christian Morales LL." userId="acd2dd22fbae4b69" providerId="LiveId" clId="{6C7386B9-8AA1-47CD-80D3-DBBEBCFE3CEA}" dt="2021-07-12T01:26:17.155" v="104"/>
        <pc:sldMkLst>
          <pc:docMk/>
          <pc:sldMk cId="1423570489" sldId="1330"/>
        </pc:sldMkLst>
        <pc:spChg chg="del">
          <ac:chgData name="Christian Morales LL." userId="acd2dd22fbae4b69" providerId="LiveId" clId="{6C7386B9-8AA1-47CD-80D3-DBBEBCFE3CEA}" dt="2021-07-12T01:26:09.443" v="103" actId="478"/>
          <ac:spMkLst>
            <pc:docMk/>
            <pc:sldMk cId="1423570489" sldId="1330"/>
            <ac:spMk id="4" creationId="{9859BA03-4563-4204-A32A-79A05C9E8B0F}"/>
          </ac:spMkLst>
        </pc:spChg>
        <pc:spChg chg="del">
          <ac:chgData name="Christian Morales LL." userId="acd2dd22fbae4b69" providerId="LiveId" clId="{6C7386B9-8AA1-47CD-80D3-DBBEBCFE3CEA}" dt="2021-07-12T01:26:09.443" v="103" actId="478"/>
          <ac:spMkLst>
            <pc:docMk/>
            <pc:sldMk cId="1423570489" sldId="1330"/>
            <ac:spMk id="11" creationId="{C381FAFA-5417-4024-8126-DE3ED9B3427B}"/>
          </ac:spMkLst>
        </pc:spChg>
        <pc:spChg chg="add mod">
          <ac:chgData name="Christian Morales LL." userId="acd2dd22fbae4b69" providerId="LiveId" clId="{6C7386B9-8AA1-47CD-80D3-DBBEBCFE3CEA}" dt="2021-07-12T01:26:17.155" v="104"/>
          <ac:spMkLst>
            <pc:docMk/>
            <pc:sldMk cId="1423570489" sldId="1330"/>
            <ac:spMk id="12" creationId="{054C8855-323B-4E96-8161-B97185AAF19F}"/>
          </ac:spMkLst>
        </pc:spChg>
        <pc:spChg chg="mod">
          <ac:chgData name="Christian Morales LL." userId="acd2dd22fbae4b69" providerId="LiveId" clId="{6C7386B9-8AA1-47CD-80D3-DBBEBCFE3CEA}" dt="2021-07-12T01:26:17.155" v="104"/>
          <ac:spMkLst>
            <pc:docMk/>
            <pc:sldMk cId="1423570489" sldId="1330"/>
            <ac:spMk id="14" creationId="{CC7BC3B1-7EB6-4612-A60B-20A7EC348245}"/>
          </ac:spMkLst>
        </pc:spChg>
        <pc:grpChg chg="del">
          <ac:chgData name="Christian Morales LL." userId="acd2dd22fbae4b69" providerId="LiveId" clId="{6C7386B9-8AA1-47CD-80D3-DBBEBCFE3CEA}" dt="2021-07-12T01:26:09.443" v="103" actId="478"/>
          <ac:grpSpMkLst>
            <pc:docMk/>
            <pc:sldMk cId="1423570489" sldId="1330"/>
            <ac:grpSpMk id="5" creationId="{485349EA-53E4-43B9-A3F6-2AC6E3C628EC}"/>
          </ac:grpSpMkLst>
        </pc:grpChg>
        <pc:grpChg chg="del">
          <ac:chgData name="Christian Morales LL." userId="acd2dd22fbae4b69" providerId="LiveId" clId="{6C7386B9-8AA1-47CD-80D3-DBBEBCFE3CEA}" dt="2021-07-12T01:26:09.443" v="103" actId="478"/>
          <ac:grpSpMkLst>
            <pc:docMk/>
            <pc:sldMk cId="1423570489" sldId="1330"/>
            <ac:grpSpMk id="8" creationId="{43D46845-79DD-4486-B7AA-B269D9DE40CC}"/>
          </ac:grpSpMkLst>
        </pc:grpChg>
        <pc:grpChg chg="add mod">
          <ac:chgData name="Christian Morales LL." userId="acd2dd22fbae4b69" providerId="LiveId" clId="{6C7386B9-8AA1-47CD-80D3-DBBEBCFE3CEA}" dt="2021-07-12T01:26:17.155" v="104"/>
          <ac:grpSpMkLst>
            <pc:docMk/>
            <pc:sldMk cId="1423570489" sldId="1330"/>
            <ac:grpSpMk id="13" creationId="{A725CA19-B33C-4690-B744-30F295E0CC8F}"/>
          </ac:grpSpMkLst>
        </pc:grpChg>
        <pc:picChg chg="mod">
          <ac:chgData name="Christian Morales LL." userId="acd2dd22fbae4b69" providerId="LiveId" clId="{6C7386B9-8AA1-47CD-80D3-DBBEBCFE3CEA}" dt="2021-07-12T01:26:17.155" v="104"/>
          <ac:picMkLst>
            <pc:docMk/>
            <pc:sldMk cId="1423570489" sldId="1330"/>
            <ac:picMk id="15" creationId="{96435349-8882-415B-8025-B36506D9B9A8}"/>
          </ac:picMkLst>
        </pc:picChg>
      </pc:sldChg>
      <pc:sldChg chg="addSp modSp add modAnim">
        <pc:chgData name="Christian Morales LL." userId="acd2dd22fbae4b69" providerId="LiveId" clId="{6C7386B9-8AA1-47CD-80D3-DBBEBCFE3CEA}" dt="2021-07-12T01:56:14.288" v="118"/>
        <pc:sldMkLst>
          <pc:docMk/>
          <pc:sldMk cId="840910173" sldId="1331"/>
        </pc:sldMkLst>
        <pc:spChg chg="add 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4" creationId="{39DF94D6-8602-4775-BDFC-11D722C26928}"/>
          </ac:spMkLst>
        </pc:spChg>
        <pc:spChg chg="add 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5" creationId="{CFB588DA-CB5F-47A9-B420-A9C01DC3E2C1}"/>
          </ac:spMkLst>
        </pc:spChg>
        <pc:spChg chg="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7" creationId="{149704C2-A7EF-4612-9C20-D0AA4EE9FAB4}"/>
          </ac:spMkLst>
        </pc:spChg>
        <pc:spChg chg="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10" creationId="{426D2788-4B6F-45C9-869A-C0F168371037}"/>
          </ac:spMkLst>
        </pc:spChg>
        <pc:spChg chg="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14" creationId="{80198697-8E3D-40D7-AF3A-CE84F5304E89}"/>
          </ac:spMkLst>
        </pc:spChg>
        <pc:spChg chg="mod">
          <ac:chgData name="Christian Morales LL." userId="acd2dd22fbae4b69" providerId="LiveId" clId="{6C7386B9-8AA1-47CD-80D3-DBBEBCFE3CEA}" dt="2021-07-12T01:56:14.288" v="118"/>
          <ac:spMkLst>
            <pc:docMk/>
            <pc:sldMk cId="840910173" sldId="1331"/>
            <ac:spMk id="16" creationId="{08CCDAD8-ACDD-4CCA-9BA3-0C7D4C4B4210}"/>
          </ac:spMkLst>
        </pc:spChg>
        <pc:grpChg chg="add mod">
          <ac:chgData name="Christian Morales LL." userId="acd2dd22fbae4b69" providerId="LiveId" clId="{6C7386B9-8AA1-47CD-80D3-DBBEBCFE3CEA}" dt="2021-07-12T01:56:14.288" v="118"/>
          <ac:grpSpMkLst>
            <pc:docMk/>
            <pc:sldMk cId="840910173" sldId="1331"/>
            <ac:grpSpMk id="6" creationId="{0762E6B9-4109-4214-9E27-6BC27E8DCAA3}"/>
          </ac:grpSpMkLst>
        </pc:grpChg>
        <pc:grpChg chg="add mod">
          <ac:chgData name="Christian Morales LL." userId="acd2dd22fbae4b69" providerId="LiveId" clId="{6C7386B9-8AA1-47CD-80D3-DBBEBCFE3CEA}" dt="2021-07-12T01:56:14.288" v="118"/>
          <ac:grpSpMkLst>
            <pc:docMk/>
            <pc:sldMk cId="840910173" sldId="1331"/>
            <ac:grpSpMk id="9" creationId="{CC46E9D7-D208-45E2-A5D0-0419A774A734}"/>
          </ac:grpSpMkLst>
        </pc:grpChg>
        <pc:grpChg chg="add mod">
          <ac:chgData name="Christian Morales LL." userId="acd2dd22fbae4b69" providerId="LiveId" clId="{6C7386B9-8AA1-47CD-80D3-DBBEBCFE3CEA}" dt="2021-07-12T01:56:14.288" v="118"/>
          <ac:grpSpMkLst>
            <pc:docMk/>
            <pc:sldMk cId="840910173" sldId="1331"/>
            <ac:grpSpMk id="12" creationId="{BB098551-5865-4F19-B37C-A65940E232D9}"/>
          </ac:grpSpMkLst>
        </pc:grpChg>
        <pc:grpChg chg="mod">
          <ac:chgData name="Christian Morales LL." userId="acd2dd22fbae4b69" providerId="LiveId" clId="{6C7386B9-8AA1-47CD-80D3-DBBEBCFE3CEA}" dt="2021-07-12T01:56:14.288" v="118"/>
          <ac:grpSpMkLst>
            <pc:docMk/>
            <pc:sldMk cId="840910173" sldId="1331"/>
            <ac:grpSpMk id="13" creationId="{CFB4FD1C-53E1-42A5-9EE6-F18811EBAC42}"/>
          </ac:grpSpMkLst>
        </pc:grpChg>
        <pc:picChg chg="mod">
          <ac:chgData name="Christian Morales LL." userId="acd2dd22fbae4b69" providerId="LiveId" clId="{6C7386B9-8AA1-47CD-80D3-DBBEBCFE3CEA}" dt="2021-07-12T01:56:14.288" v="118"/>
          <ac:picMkLst>
            <pc:docMk/>
            <pc:sldMk cId="840910173" sldId="1331"/>
            <ac:picMk id="8" creationId="{B35B911C-1687-4C69-A427-C209AE38AD69}"/>
          </ac:picMkLst>
        </pc:picChg>
        <pc:picChg chg="mod">
          <ac:chgData name="Christian Morales LL." userId="acd2dd22fbae4b69" providerId="LiveId" clId="{6C7386B9-8AA1-47CD-80D3-DBBEBCFE3CEA}" dt="2021-07-12T01:56:14.288" v="118"/>
          <ac:picMkLst>
            <pc:docMk/>
            <pc:sldMk cId="840910173" sldId="1331"/>
            <ac:picMk id="11" creationId="{CE9CDAF4-F9F7-47AD-B187-FE4B8D19A6CA}"/>
          </ac:picMkLst>
        </pc:picChg>
        <pc:picChg chg="mod">
          <ac:chgData name="Christian Morales LL." userId="acd2dd22fbae4b69" providerId="LiveId" clId="{6C7386B9-8AA1-47CD-80D3-DBBEBCFE3CEA}" dt="2021-07-12T01:56:14.288" v="118"/>
          <ac:picMkLst>
            <pc:docMk/>
            <pc:sldMk cId="840910173" sldId="1331"/>
            <ac:picMk id="15" creationId="{CBFB1F05-DA96-4425-B99F-F4F1250F8588}"/>
          </ac:picMkLst>
        </pc:picChg>
      </pc:sldChg>
      <pc:sldChg chg="addSp delSp modSp add modAnim">
        <pc:chgData name="Christian Morales LL." userId="acd2dd22fbae4b69" providerId="LiveId" clId="{6C7386B9-8AA1-47CD-80D3-DBBEBCFE3CEA}" dt="2021-07-12T01:56:38.299" v="122"/>
        <pc:sldMkLst>
          <pc:docMk/>
          <pc:sldMk cId="2811679477" sldId="1332"/>
        </pc:sldMkLst>
        <pc:spChg chg="del">
          <ac:chgData name="Christian Morales LL." userId="acd2dd22fbae4b69" providerId="LiveId" clId="{6C7386B9-8AA1-47CD-80D3-DBBEBCFE3CEA}" dt="2021-07-12T01:56:37.687" v="121" actId="478"/>
          <ac:spMkLst>
            <pc:docMk/>
            <pc:sldMk cId="2811679477" sldId="1332"/>
            <ac:spMk id="10" creationId="{BE78C878-B9FE-48C8-B020-3858CD65A2CD}"/>
          </ac:spMkLst>
        </pc:spChg>
        <pc:spChg chg="del">
          <ac:chgData name="Christian Morales LL." userId="acd2dd22fbae4b69" providerId="LiveId" clId="{6C7386B9-8AA1-47CD-80D3-DBBEBCFE3CEA}" dt="2021-07-12T01:56:37.687" v="121" actId="478"/>
          <ac:spMkLst>
            <pc:docMk/>
            <pc:sldMk cId="2811679477" sldId="1332"/>
            <ac:spMk id="11" creationId="{E4A487F2-A47F-4343-BE29-36AFE1A6CECF}"/>
          </ac:spMkLst>
        </pc:spChg>
        <pc:spChg chg="add mod">
          <ac:chgData name="Christian Morales LL." userId="acd2dd22fbae4b69" providerId="LiveId" clId="{6C7386B9-8AA1-47CD-80D3-DBBEBCFE3CEA}" dt="2021-07-12T01:56:38.299" v="122"/>
          <ac:spMkLst>
            <pc:docMk/>
            <pc:sldMk cId="2811679477" sldId="1332"/>
            <ac:spMk id="12" creationId="{77F96185-08F2-4101-A24E-626E1F7D7C8A}"/>
          </ac:spMkLst>
        </pc:spChg>
        <pc:spChg chg="add mod">
          <ac:chgData name="Christian Morales LL." userId="acd2dd22fbae4b69" providerId="LiveId" clId="{6C7386B9-8AA1-47CD-80D3-DBBEBCFE3CEA}" dt="2021-07-12T01:56:38.299" v="122"/>
          <ac:spMkLst>
            <pc:docMk/>
            <pc:sldMk cId="2811679477" sldId="1332"/>
            <ac:spMk id="13" creationId="{776ECB6C-C749-4406-BC9F-99262852884C}"/>
          </ac:spMkLst>
        </pc:spChg>
        <pc:spChg chg="add mod">
          <ac:chgData name="Christian Morales LL." userId="acd2dd22fbae4b69" providerId="LiveId" clId="{6C7386B9-8AA1-47CD-80D3-DBBEBCFE3CEA}" dt="2021-07-12T01:56:38.299" v="122"/>
          <ac:spMkLst>
            <pc:docMk/>
            <pc:sldMk cId="2811679477" sldId="1332"/>
            <ac:spMk id="16" creationId="{57F7BC3F-5D96-4B2D-92F9-B4C00610E6F4}"/>
          </ac:spMkLst>
        </pc:spChg>
        <pc:spChg chg="add mod">
          <ac:chgData name="Christian Morales LL." userId="acd2dd22fbae4b69" providerId="LiveId" clId="{6C7386B9-8AA1-47CD-80D3-DBBEBCFE3CEA}" dt="2021-07-12T01:56:38.299" v="122"/>
          <ac:spMkLst>
            <pc:docMk/>
            <pc:sldMk cId="2811679477" sldId="1332"/>
            <ac:spMk id="18" creationId="{5B65FD75-E82D-4189-9AB9-D8CC03BFF4D4}"/>
          </ac:spMkLst>
        </pc:spChg>
        <pc:spChg chg="add mod">
          <ac:chgData name="Christian Morales LL." userId="acd2dd22fbae4b69" providerId="LiveId" clId="{6C7386B9-8AA1-47CD-80D3-DBBEBCFE3CEA}" dt="2021-07-12T01:56:38.299" v="122"/>
          <ac:spMkLst>
            <pc:docMk/>
            <pc:sldMk cId="2811679477" sldId="1332"/>
            <ac:spMk id="20" creationId="{B6A19F0F-45AC-4F8B-9E30-B246D87202A7}"/>
          </ac:spMkLst>
        </pc:spChg>
        <pc:grpChg chg="del">
          <ac:chgData name="Christian Morales LL." userId="acd2dd22fbae4b69" providerId="LiveId" clId="{6C7386B9-8AA1-47CD-80D3-DBBEBCFE3CEA}" dt="2021-07-12T01:56:37.687" v="121" actId="478"/>
          <ac:grpSpMkLst>
            <pc:docMk/>
            <pc:sldMk cId="2811679477" sldId="1332"/>
            <ac:grpSpMk id="4" creationId="{61229748-6FAC-4565-B418-F80A1F089A5A}"/>
          </ac:grpSpMkLst>
        </pc:grpChg>
        <pc:grpChg chg="del">
          <ac:chgData name="Christian Morales LL." userId="acd2dd22fbae4b69" providerId="LiveId" clId="{6C7386B9-8AA1-47CD-80D3-DBBEBCFE3CEA}" dt="2021-07-12T01:56:37.687" v="121" actId="478"/>
          <ac:grpSpMkLst>
            <pc:docMk/>
            <pc:sldMk cId="2811679477" sldId="1332"/>
            <ac:grpSpMk id="7" creationId="{B4A5D669-62E2-41CD-A6AD-A52489EAAAF3}"/>
          </ac:grpSpMkLst>
        </pc:grpChg>
        <pc:picChg chg="add mod">
          <ac:chgData name="Christian Morales LL." userId="acd2dd22fbae4b69" providerId="LiveId" clId="{6C7386B9-8AA1-47CD-80D3-DBBEBCFE3CEA}" dt="2021-07-12T01:56:38.299" v="122"/>
          <ac:picMkLst>
            <pc:docMk/>
            <pc:sldMk cId="2811679477" sldId="1332"/>
            <ac:picMk id="15" creationId="{3C46E06A-0777-4CDE-8658-C84B04D6814C}"/>
          </ac:picMkLst>
        </pc:picChg>
        <pc:picChg chg="add mod">
          <ac:chgData name="Christian Morales LL." userId="acd2dd22fbae4b69" providerId="LiveId" clId="{6C7386B9-8AA1-47CD-80D3-DBBEBCFE3CEA}" dt="2021-07-12T01:56:38.299" v="122"/>
          <ac:picMkLst>
            <pc:docMk/>
            <pc:sldMk cId="2811679477" sldId="1332"/>
            <ac:picMk id="17" creationId="{572B9F00-A4FC-4421-A334-BB6FB6C58E23}"/>
          </ac:picMkLst>
        </pc:picChg>
        <pc:cxnChg chg="add mod">
          <ac:chgData name="Christian Morales LL." userId="acd2dd22fbae4b69" providerId="LiveId" clId="{6C7386B9-8AA1-47CD-80D3-DBBEBCFE3CEA}" dt="2021-07-12T01:56:38.299" v="122"/>
          <ac:cxnSpMkLst>
            <pc:docMk/>
            <pc:sldMk cId="2811679477" sldId="1332"/>
            <ac:cxnSpMk id="14" creationId="{586F71C5-4F4F-4D55-8936-99548015281D}"/>
          </ac:cxnSpMkLst>
        </pc:cxnChg>
        <pc:cxnChg chg="add mod">
          <ac:chgData name="Christian Morales LL." userId="acd2dd22fbae4b69" providerId="LiveId" clId="{6C7386B9-8AA1-47CD-80D3-DBBEBCFE3CEA}" dt="2021-07-12T01:56:38.299" v="122"/>
          <ac:cxnSpMkLst>
            <pc:docMk/>
            <pc:sldMk cId="2811679477" sldId="1332"/>
            <ac:cxnSpMk id="19" creationId="{68637942-1C3A-4557-A2FD-A7B6A5989C0D}"/>
          </ac:cxnSpMkLst>
        </pc:cxnChg>
      </pc:sldChg>
      <pc:sldMasterChg chg="delSldLayout">
        <pc:chgData name="Christian Morales LL." userId="acd2dd22fbae4b69" providerId="LiveId" clId="{6C7386B9-8AA1-47CD-80D3-DBBEBCFE3CEA}" dt="2021-07-12T01:05:38.321" v="19" actId="47"/>
        <pc:sldMasterMkLst>
          <pc:docMk/>
          <pc:sldMasterMk cId="2832967511" sldId="2147483732"/>
        </pc:sldMasterMkLst>
        <pc:sldLayoutChg chg="del">
          <pc:chgData name="Christian Morales LL." userId="acd2dd22fbae4b69" providerId="LiveId" clId="{6C7386B9-8AA1-47CD-80D3-DBBEBCFE3CEA}" dt="2021-07-12T01:05:38.321" v="19" actId="47"/>
          <pc:sldLayoutMkLst>
            <pc:docMk/>
            <pc:sldMasterMk cId="2832967511" sldId="2147483732"/>
            <pc:sldLayoutMk cId="3987296536" sldId="2147483750"/>
          </pc:sldLayoutMkLst>
        </pc:sldLayoutChg>
      </pc:sldMasterChg>
    </pc:docChg>
  </pc:docChgLst>
  <pc:docChgLst>
    <pc:chgData name="Christian Morales LL." userId="acd2dd22fbae4b69" providerId="LiveId" clId="{DB99C404-EC06-457C-BB16-AD0136894115}"/>
    <pc:docChg chg="custSel addSld modSld">
      <pc:chgData name="Christian Morales LL." userId="acd2dd22fbae4b69" providerId="LiveId" clId="{DB99C404-EC06-457C-BB16-AD0136894115}" dt="2021-07-02T04:33:43.190" v="370" actId="207"/>
      <pc:docMkLst>
        <pc:docMk/>
      </pc:docMkLst>
      <pc:sldChg chg="modSp mod">
        <pc:chgData name="Christian Morales LL." userId="acd2dd22fbae4b69" providerId="LiveId" clId="{DB99C404-EC06-457C-BB16-AD0136894115}" dt="2021-06-30T04:25:44.447" v="13" actId="20577"/>
        <pc:sldMkLst>
          <pc:docMk/>
          <pc:sldMk cId="4227363741" sldId="260"/>
        </pc:sldMkLst>
        <pc:spChg chg="mod">
          <ac:chgData name="Christian Morales LL." userId="acd2dd22fbae4b69" providerId="LiveId" clId="{DB99C404-EC06-457C-BB16-AD0136894115}" dt="2021-06-30T04:25:44.447" v="13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DB99C404-EC06-457C-BB16-AD0136894115}" dt="2021-06-30T04:24:31.364" v="0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DB99C404-EC06-457C-BB16-AD0136894115}" dt="2021-06-30T04:27:10.790" v="28"/>
        <pc:sldMkLst>
          <pc:docMk/>
          <pc:sldMk cId="2866921917" sldId="563"/>
        </pc:sldMkLst>
        <pc:spChg chg="mod">
          <ac:chgData name="Christian Morales LL." userId="acd2dd22fbae4b69" providerId="LiveId" clId="{DB99C404-EC06-457C-BB16-AD0136894115}" dt="2021-06-30T04:27:10.790" v="28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DB99C404-EC06-457C-BB16-AD0136894115}" dt="2021-06-30T04:26:53.970" v="27" actId="20577"/>
        <pc:sldMkLst>
          <pc:docMk/>
          <pc:sldMk cId="1026487" sldId="564"/>
        </pc:sldMkLst>
        <pc:spChg chg="mod">
          <ac:chgData name="Christian Morales LL." userId="acd2dd22fbae4b69" providerId="LiveId" clId="{DB99C404-EC06-457C-BB16-AD0136894115}" dt="2021-06-30T04:25:56.103" v="17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DB99C404-EC06-457C-BB16-AD0136894115}" dt="2021-06-30T04:26:53.970" v="27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DB99C404-EC06-457C-BB16-AD0136894115}" dt="2021-07-02T04:33:36.691" v="369" actId="207"/>
        <pc:sldMkLst>
          <pc:docMk/>
          <pc:sldMk cId="4066532655" sldId="585"/>
        </pc:sldMkLst>
        <pc:spChg chg="del">
          <ac:chgData name="Christian Morales LL." userId="acd2dd22fbae4b69" providerId="LiveId" clId="{DB99C404-EC06-457C-BB16-AD0136894115}" dt="2021-06-30T06:14:25.649" v="33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36.691" v="369" actId="207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1.296" v="29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4:27.497" v="34" actId="478"/>
          <ac:spMkLst>
            <pc:docMk/>
            <pc:sldMk cId="4066532655" sldId="585"/>
            <ac:spMk id="6" creationId="{949E5677-83A9-4B51-9DA7-A30C1036EF89}"/>
          </ac:spMkLst>
        </pc:spChg>
        <pc:spChg chg="add mod">
          <ac:chgData name="Christian Morales LL." userId="acd2dd22fbae4b69" providerId="LiveId" clId="{DB99C404-EC06-457C-BB16-AD0136894115}" dt="2021-06-30T06:14:28.162" v="35"/>
          <ac:spMkLst>
            <pc:docMk/>
            <pc:sldMk cId="4066532655" sldId="585"/>
            <ac:spMk id="7" creationId="{AA895CB9-51C1-4AFB-BF7A-37ABF1EFF1DA}"/>
          </ac:spMkLst>
        </pc:spChg>
        <pc:picChg chg="add mod">
          <ac:chgData name="Christian Morales LL." userId="acd2dd22fbae4b69" providerId="LiveId" clId="{DB99C404-EC06-457C-BB16-AD0136894115}" dt="2021-06-30T06:14:28.162" v="35"/>
          <ac:picMkLst>
            <pc:docMk/>
            <pc:sldMk cId="4066532655" sldId="585"/>
            <ac:picMk id="8" creationId="{715879FD-F6D0-43B9-9FD4-09E276E40528}"/>
          </ac:picMkLst>
        </pc:picChg>
      </pc:sldChg>
      <pc:sldChg chg="modSp mod">
        <pc:chgData name="Christian Morales LL." userId="acd2dd22fbae4b69" providerId="LiveId" clId="{DB99C404-EC06-457C-BB16-AD0136894115}" dt="2021-06-30T06:31:52.428" v="318" actId="12"/>
        <pc:sldMkLst>
          <pc:docMk/>
          <pc:sldMk cId="963236813" sldId="621"/>
        </pc:sldMkLst>
        <pc:spChg chg="mod">
          <ac:chgData name="Christian Morales LL." userId="acd2dd22fbae4b69" providerId="LiveId" clId="{DB99C404-EC06-457C-BB16-AD0136894115}" dt="2021-06-30T06:31:52.428" v="318" actId="12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DB99C404-EC06-457C-BB16-AD0136894115}" dt="2021-06-30T04:28:09.759" v="32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">
        <pc:chgData name="Christian Morales LL." userId="acd2dd22fbae4b69" providerId="LiveId" clId="{DB99C404-EC06-457C-BB16-AD0136894115}" dt="2021-06-30T06:15:12.028" v="46"/>
        <pc:sldMkLst>
          <pc:docMk/>
          <pc:sldMk cId="4008424102" sldId="622"/>
        </pc:sldMkLst>
        <pc:spChg chg="del mod">
          <ac:chgData name="Christian Morales LL." userId="acd2dd22fbae4b69" providerId="LiveId" clId="{DB99C404-EC06-457C-BB16-AD0136894115}" dt="2021-06-30T06:15:09.036" v="44" actId="478"/>
          <ac:spMkLst>
            <pc:docMk/>
            <pc:sldMk cId="4008424102" sldId="622"/>
            <ac:spMk id="2" creationId="{CDAE26F3-17B7-3A45-84B2-3574E3E55628}"/>
          </ac:spMkLst>
        </pc:spChg>
        <pc:spChg chg="del mod">
          <ac:chgData name="Christian Morales LL." userId="acd2dd22fbae4b69" providerId="LiveId" clId="{DB99C404-EC06-457C-BB16-AD0136894115}" dt="2021-06-30T06:15:05.268" v="42" actId="478"/>
          <ac:spMkLst>
            <pc:docMk/>
            <pc:sldMk cId="4008424102" sldId="622"/>
            <ac:spMk id="3" creationId="{4AB43E85-BCAE-3E49-9568-7449B516A171}"/>
          </ac:spMkLst>
        </pc:spChg>
        <pc:spChg chg="del mod">
          <ac:chgData name="Christian Morales LL." userId="acd2dd22fbae4b69" providerId="LiveId" clId="{DB99C404-EC06-457C-BB16-AD0136894115}" dt="2021-06-30T06:15:11.415" v="45" actId="478"/>
          <ac:spMkLst>
            <pc:docMk/>
            <pc:sldMk cId="4008424102" sldId="622"/>
            <ac:spMk id="4" creationId="{453C5A2C-3996-1D48-B74B-5AE595806D88}"/>
          </ac:spMkLst>
        </pc:spChg>
        <pc:spChg chg="add mod">
          <ac:chgData name="Christian Morales LL." userId="acd2dd22fbae4b69" providerId="LiveId" clId="{DB99C404-EC06-457C-BB16-AD0136894115}" dt="2021-06-30T06:15:12.028" v="46"/>
          <ac:spMkLst>
            <pc:docMk/>
            <pc:sldMk cId="4008424102" sldId="622"/>
            <ac:spMk id="6" creationId="{558B4BB5-9AAC-4FA0-B9BB-3BD115230DB1}"/>
          </ac:spMkLst>
        </pc:spChg>
        <pc:graphicFrameChg chg="add mod">
          <ac:chgData name="Christian Morales LL." userId="acd2dd22fbae4b69" providerId="LiveId" clId="{DB99C404-EC06-457C-BB16-AD0136894115}" dt="2021-06-30T06:15:12.028" v="46"/>
          <ac:graphicFrameMkLst>
            <pc:docMk/>
            <pc:sldMk cId="4008424102" sldId="622"/>
            <ac:graphicFrameMk id="5" creationId="{EEB7583B-76CB-4D9F-95CC-46D99EDFCFCD}"/>
          </ac:graphicFrameMkLst>
        </pc:graphicFrameChg>
      </pc:sldChg>
      <pc:sldChg chg="addSp delSp modSp mod modAnim">
        <pc:chgData name="Christian Morales LL." userId="acd2dd22fbae4b69" providerId="LiveId" clId="{DB99C404-EC06-457C-BB16-AD0136894115}" dt="2021-07-02T04:33:43.190" v="370" actId="207"/>
        <pc:sldMkLst>
          <pc:docMk/>
          <pc:sldMk cId="3801035520" sldId="623"/>
        </pc:sldMkLst>
        <pc:spChg chg="del">
          <ac:chgData name="Christian Morales LL." userId="acd2dd22fbae4b69" providerId="LiveId" clId="{DB99C404-EC06-457C-BB16-AD0136894115}" dt="2021-06-30T06:15:36.060" v="51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43.190" v="370" actId="207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6.427" v="31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5:39.707" v="52" actId="478"/>
          <ac:spMkLst>
            <pc:docMk/>
            <pc:sldMk cId="3801035520" sldId="623"/>
            <ac:spMk id="6" creationId="{4C633869-411A-4F88-BB49-B458ABD5778E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7" creationId="{751CEEC3-D840-4D2C-9824-BF01907A5C26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8" creationId="{C8FCF865-3BAE-4F2E-BFA5-D6433B11B077}"/>
          </ac:spMkLst>
        </pc:spChg>
        <pc:spChg chg="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11" creationId="{E3B8CB5A-CF58-438E-A64C-A53572A6B6BF}"/>
          </ac:spMkLst>
        </pc:spChg>
        <pc:grpChg chg="add mod">
          <ac:chgData name="Christian Morales LL." userId="acd2dd22fbae4b69" providerId="LiveId" clId="{DB99C404-EC06-457C-BB16-AD0136894115}" dt="2021-06-30T06:15:40.445" v="53"/>
          <ac:grpSpMkLst>
            <pc:docMk/>
            <pc:sldMk cId="3801035520" sldId="623"/>
            <ac:grpSpMk id="9" creationId="{89BE05C0-78C5-4151-B063-FBD97DA5BD25}"/>
          </ac:grpSpMkLst>
        </pc:grpChg>
        <pc:picChg chg="mod">
          <ac:chgData name="Christian Morales LL." userId="acd2dd22fbae4b69" providerId="LiveId" clId="{DB99C404-EC06-457C-BB16-AD0136894115}" dt="2021-06-30T06:15:40.445" v="53"/>
          <ac:picMkLst>
            <pc:docMk/>
            <pc:sldMk cId="3801035520" sldId="623"/>
            <ac:picMk id="10" creationId="{6D651A8F-4F2C-4DA4-9D33-E252186B748A}"/>
          </ac:picMkLst>
        </pc:picChg>
      </pc:sldChg>
      <pc:sldChg chg="modSp new mod">
        <pc:chgData name="Christian Morales LL." userId="acd2dd22fbae4b69" providerId="LiveId" clId="{DB99C404-EC06-457C-BB16-AD0136894115}" dt="2021-07-02T04:15:45.374" v="325" actId="20577"/>
        <pc:sldMkLst>
          <pc:docMk/>
          <pc:sldMk cId="3654396908" sldId="625"/>
        </pc:sldMkLst>
        <pc:spChg chg="mod">
          <ac:chgData name="Christian Morales LL." userId="acd2dd22fbae4b69" providerId="LiveId" clId="{DB99C404-EC06-457C-BB16-AD0136894115}" dt="2021-06-30T06:16:00.606" v="56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DB99C404-EC06-457C-BB16-AD0136894115}" dt="2021-07-02T04:15:45.374" v="325" actId="20577"/>
          <ac:spMkLst>
            <pc:docMk/>
            <pc:sldMk cId="3654396908" sldId="625"/>
            <ac:spMk id="3" creationId="{1CC83832-4F5A-4897-B0E9-FEFA2D3FCC72}"/>
          </ac:spMkLst>
        </pc:spChg>
        <pc:spChg chg="mod">
          <ac:chgData name="Christian Morales LL." userId="acd2dd22fbae4b69" providerId="LiveId" clId="{DB99C404-EC06-457C-BB16-AD0136894115}" dt="2021-06-30T06:29:13.232" v="253"/>
          <ac:spMkLst>
            <pc:docMk/>
            <pc:sldMk cId="3654396908" sldId="625"/>
            <ac:spMk id="4" creationId="{7E8640AE-52B6-4D93-ADF9-1CB6FF553943}"/>
          </ac:spMkLst>
        </pc:spChg>
      </pc:sldChg>
      <pc:sldChg chg="addSp delSp modSp new mod">
        <pc:chgData name="Christian Morales LL." userId="acd2dd22fbae4b69" providerId="LiveId" clId="{DB99C404-EC06-457C-BB16-AD0136894115}" dt="2021-07-02T04:15:50.726" v="331" actId="27636"/>
        <pc:sldMkLst>
          <pc:docMk/>
          <pc:sldMk cId="2973504888" sldId="626"/>
        </pc:sldMkLst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2" creationId="{3D16C079-8D7E-44CF-8577-7FE7D85C6FA9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3" creationId="{2ADCED2D-DE4F-4DB6-98B6-D05B67DF9C13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4" creationId="{83D75752-967F-4C77-9275-CAFF394E42E2}"/>
          </ac:spMkLst>
        </pc:spChg>
        <pc:spChg chg="add mod">
          <ac:chgData name="Christian Morales LL." userId="acd2dd22fbae4b69" providerId="LiveId" clId="{DB99C404-EC06-457C-BB16-AD0136894115}" dt="2021-07-02T04:15:50.726" v="331" actId="27636"/>
          <ac:spMkLst>
            <pc:docMk/>
            <pc:sldMk cId="2973504888" sldId="626"/>
            <ac:spMk id="5" creationId="{E0333E36-CE37-4F74-8D65-31886E0804D7}"/>
          </ac:spMkLst>
        </pc:spChg>
        <pc:spChg chg="add mod">
          <ac:chgData name="Christian Morales LL." userId="acd2dd22fbae4b69" providerId="LiveId" clId="{DB99C404-EC06-457C-BB16-AD0136894115}" dt="2021-06-30T06:29:10.533" v="252"/>
          <ac:spMkLst>
            <pc:docMk/>
            <pc:sldMk cId="2973504888" sldId="626"/>
            <ac:spMk id="6" creationId="{9F29023F-5C92-40CA-B4C9-EBCF72DB4BF2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9" creationId="{0F980E26-DF73-4DC5-8633-6A9B4CCB1F4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0" creationId="{D8D8A71C-FA89-4CC9-A0F3-762EB6B6DD7F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1" creationId="{47EEE903-341C-49C4-93E3-65710F173BF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3" creationId="{65195FED-680A-420D-9AF0-8275D3B85011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5" creationId="{C2CFCC6C-3888-4150-94CB-61839B64FA7C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6" creationId="{24869E1B-B9C8-451A-B0B8-108312E22D96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8" creationId="{3596EDF8-6773-4A55-9006-5ADAEDA4E977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1" creationId="{CA316AD0-01D8-4CAB-9A7C-45B77AC324E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3" creationId="{CCB99074-1F3D-4C44-9C5C-44B507673D2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5" creationId="{418BABB7-666C-418E-A90E-AC1C765A63EC}"/>
          </ac:spMkLst>
        </pc:sp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7" creationId="{29B1A941-3F7D-4E53-92CB-184DFBECAD26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8" creationId="{8615A5B8-A3F7-41C6-B226-7D61132E9790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2" creationId="{75A34FDA-B76E-404D-9C01-3730FB268F3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4" creationId="{C7994C8E-5829-4553-AB8D-9E7A9F71AF3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7" creationId="{A180F395-B78F-4CEB-A0E9-8108ABBC8AC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9" creationId="{E61D7684-5158-4BD5-BA08-B6B3B43CD1E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0" creationId="{0613ED5D-8FF1-4E50-9022-958407AD36F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2" creationId="{5F857317-5A4A-4E98-A948-1C959AC4A958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4" creationId="{EC878529-D338-4030-AFDC-FE5D884CC56E}"/>
          </ac:picMkLst>
        </pc:picChg>
      </pc:sldChg>
      <pc:sldChg chg="addSp modSp new mod">
        <pc:chgData name="Christian Morales LL." userId="acd2dd22fbae4b69" providerId="LiveId" clId="{DB99C404-EC06-457C-BB16-AD0136894115}" dt="2021-07-02T04:15:55.836" v="337" actId="27636"/>
        <pc:sldMkLst>
          <pc:docMk/>
          <pc:sldMk cId="510528538" sldId="627"/>
        </pc:sldMkLst>
        <pc:spChg chg="mod">
          <ac:chgData name="Christian Morales LL." userId="acd2dd22fbae4b69" providerId="LiveId" clId="{DB99C404-EC06-457C-BB16-AD0136894115}" dt="2021-07-02T04:15:55.836" v="337" actId="27636"/>
          <ac:spMkLst>
            <pc:docMk/>
            <pc:sldMk cId="510528538" sldId="627"/>
            <ac:spMk id="2" creationId="{4AFA518F-E112-4F04-BE51-BEA80B33A8A4}"/>
          </ac:spMkLst>
        </pc:spChg>
        <pc:spChg chg="mod">
          <ac:chgData name="Christian Morales LL." userId="acd2dd22fbae4b69" providerId="LiveId" clId="{DB99C404-EC06-457C-BB16-AD0136894115}" dt="2021-06-30T06:29:06.980" v="251"/>
          <ac:spMkLst>
            <pc:docMk/>
            <pc:sldMk cId="510528538" sldId="627"/>
            <ac:spMk id="3" creationId="{F15C2EBE-2196-44E4-BF06-A502CD233E4C}"/>
          </ac:spMkLst>
        </pc:spChg>
        <pc:spChg chg="add mod">
          <ac:chgData name="Christian Morales LL." userId="acd2dd22fbae4b69" providerId="LiveId" clId="{DB99C404-EC06-457C-BB16-AD0136894115}" dt="2021-06-30T06:16:39.816" v="67" actId="27636"/>
          <ac:spMkLst>
            <pc:docMk/>
            <pc:sldMk cId="510528538" sldId="627"/>
            <ac:spMk id="4" creationId="{4925D018-B803-4B1E-88DD-FCFDBADD4A55}"/>
          </ac:spMkLst>
        </pc:spChg>
        <pc:picChg chg="add mod">
          <ac:chgData name="Christian Morales LL." userId="acd2dd22fbae4b69" providerId="LiveId" clId="{DB99C404-EC06-457C-BB16-AD0136894115}" dt="2021-06-30T06:16:39.816" v="67" actId="27636"/>
          <ac:picMkLst>
            <pc:docMk/>
            <pc:sldMk cId="510528538" sldId="627"/>
            <ac:picMk id="5" creationId="{B7A4C93F-0FB1-413E-AF14-DF40AE98A249}"/>
          </ac:picMkLst>
        </pc:picChg>
      </pc:sldChg>
      <pc:sldChg chg="addSp modSp new mod">
        <pc:chgData name="Christian Morales LL." userId="acd2dd22fbae4b69" providerId="LiveId" clId="{DB99C404-EC06-457C-BB16-AD0136894115}" dt="2021-07-02T04:16:01.815" v="343" actId="27636"/>
        <pc:sldMkLst>
          <pc:docMk/>
          <pc:sldMk cId="910442758" sldId="628"/>
        </pc:sldMkLst>
        <pc:spChg chg="mod">
          <ac:chgData name="Christian Morales LL." userId="acd2dd22fbae4b69" providerId="LiveId" clId="{DB99C404-EC06-457C-BB16-AD0136894115}" dt="2021-07-02T04:16:01.815" v="343" actId="27636"/>
          <ac:spMkLst>
            <pc:docMk/>
            <pc:sldMk cId="910442758" sldId="628"/>
            <ac:spMk id="2" creationId="{9358C098-A914-4E8E-B54A-B102F9C9DDE1}"/>
          </ac:spMkLst>
        </pc:spChg>
        <pc:spChg chg="mod">
          <ac:chgData name="Christian Morales LL." userId="acd2dd22fbae4b69" providerId="LiveId" clId="{DB99C404-EC06-457C-BB16-AD0136894115}" dt="2021-06-30T06:29:04.886" v="250"/>
          <ac:spMkLst>
            <pc:docMk/>
            <pc:sldMk cId="910442758" sldId="628"/>
            <ac:spMk id="3" creationId="{A86A00CF-4721-4679-9E87-24C29E12CAA9}"/>
          </ac:spMkLst>
        </pc:spChg>
        <pc:spChg chg="add mod">
          <ac:chgData name="Christian Morales LL." userId="acd2dd22fbae4b69" providerId="LiveId" clId="{DB99C404-EC06-457C-BB16-AD0136894115}" dt="2021-06-30T06:16:55.648" v="69"/>
          <ac:spMkLst>
            <pc:docMk/>
            <pc:sldMk cId="910442758" sldId="628"/>
            <ac:spMk id="4" creationId="{ED3125D1-23DE-4651-A898-85B66A46A9AE}"/>
          </ac:spMkLst>
        </pc:spChg>
        <pc:picChg chg="add mod">
          <ac:chgData name="Christian Morales LL." userId="acd2dd22fbae4b69" providerId="LiveId" clId="{DB99C404-EC06-457C-BB16-AD0136894115}" dt="2021-06-30T06:16:55.648" v="69"/>
          <ac:picMkLst>
            <pc:docMk/>
            <pc:sldMk cId="910442758" sldId="628"/>
            <ac:picMk id="5" creationId="{1ECE7CB2-3569-4E43-BE8F-778631F6D0B8}"/>
          </ac:picMkLst>
        </pc:picChg>
      </pc:sldChg>
      <pc:sldChg chg="addSp modSp new mod">
        <pc:chgData name="Christian Morales LL." userId="acd2dd22fbae4b69" providerId="LiveId" clId="{DB99C404-EC06-457C-BB16-AD0136894115}" dt="2021-07-02T04:16:05.791" v="347" actId="20577"/>
        <pc:sldMkLst>
          <pc:docMk/>
          <pc:sldMk cId="3611873327" sldId="629"/>
        </pc:sldMkLst>
        <pc:spChg chg="mod">
          <ac:chgData name="Christian Morales LL." userId="acd2dd22fbae4b69" providerId="LiveId" clId="{DB99C404-EC06-457C-BB16-AD0136894115}" dt="2021-07-02T04:16:05.791" v="347" actId="20577"/>
          <ac:spMkLst>
            <pc:docMk/>
            <pc:sldMk cId="3611873327" sldId="629"/>
            <ac:spMk id="2" creationId="{A50566DC-EE24-4672-B572-D3B4A68C155D}"/>
          </ac:spMkLst>
        </pc:spChg>
        <pc:spChg chg="mod">
          <ac:chgData name="Christian Morales LL." userId="acd2dd22fbae4b69" providerId="LiveId" clId="{DB99C404-EC06-457C-BB16-AD0136894115}" dt="2021-06-30T06:29:02.240" v="249"/>
          <ac:spMkLst>
            <pc:docMk/>
            <pc:sldMk cId="3611873327" sldId="629"/>
            <ac:spMk id="3" creationId="{E98FE422-F4C3-4FD8-A66B-7A22CD40A872}"/>
          </ac:spMkLst>
        </pc:spChg>
        <pc:spChg chg="add mod">
          <ac:chgData name="Christian Morales LL." userId="acd2dd22fbae4b69" providerId="LiveId" clId="{DB99C404-EC06-457C-BB16-AD0136894115}" dt="2021-06-30T06:17:41.130" v="74"/>
          <ac:spMkLst>
            <pc:docMk/>
            <pc:sldMk cId="3611873327" sldId="629"/>
            <ac:spMk id="4" creationId="{9ECB2498-24F6-4CB8-A283-47D3E52E9B8F}"/>
          </ac:spMkLst>
        </pc:spChg>
        <pc:picChg chg="add mod">
          <ac:chgData name="Christian Morales LL." userId="acd2dd22fbae4b69" providerId="LiveId" clId="{DB99C404-EC06-457C-BB16-AD0136894115}" dt="2021-06-30T06:17:41.130" v="74"/>
          <ac:picMkLst>
            <pc:docMk/>
            <pc:sldMk cId="3611873327" sldId="629"/>
            <ac:picMk id="5" creationId="{6D853AAC-06D1-4A23-B2C5-8BABAB43368E}"/>
          </ac:picMkLst>
        </pc:picChg>
      </pc:sldChg>
      <pc:sldChg chg="addSp modSp new mod">
        <pc:chgData name="Christian Morales LL." userId="acd2dd22fbae4b69" providerId="LiveId" clId="{DB99C404-EC06-457C-BB16-AD0136894115}" dt="2021-07-02T04:16:13.259" v="349" actId="27636"/>
        <pc:sldMkLst>
          <pc:docMk/>
          <pc:sldMk cId="2711072544" sldId="630"/>
        </pc:sldMkLst>
        <pc:spChg chg="mod">
          <ac:chgData name="Christian Morales LL." userId="acd2dd22fbae4b69" providerId="LiveId" clId="{DB99C404-EC06-457C-BB16-AD0136894115}" dt="2021-07-02T04:16:13.259" v="349" actId="27636"/>
          <ac:spMkLst>
            <pc:docMk/>
            <pc:sldMk cId="2711072544" sldId="630"/>
            <ac:spMk id="2" creationId="{77CE30D3-6D1F-44E5-9729-912C865A8051}"/>
          </ac:spMkLst>
        </pc:spChg>
        <pc:spChg chg="mod">
          <ac:chgData name="Christian Morales LL." userId="acd2dd22fbae4b69" providerId="LiveId" clId="{DB99C404-EC06-457C-BB16-AD0136894115}" dt="2021-06-30T06:29:00.216" v="248"/>
          <ac:spMkLst>
            <pc:docMk/>
            <pc:sldMk cId="2711072544" sldId="630"/>
            <ac:spMk id="3" creationId="{8D045751-AB42-4396-814D-0F7CF02469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4" creationId="{272920CB-242A-4C1B-A98C-460287E654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7" creationId="{578ED469-A98A-4519-AFFB-FDE61C1101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8" creationId="{600C8FDE-6D1D-42CB-8111-3FF701A0A35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9" creationId="{DA2C07A6-2EFE-4B48-9687-E0BC8455C87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1" creationId="{90B69A20-808A-462C-8123-C9C674C41EC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3" creationId="{BEEE38B5-4A40-4539-BBBF-72A2ECAC4961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4" creationId="{BF74D78A-64AD-40F8-95C6-92799C20156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6" creationId="{F574F267-E9C3-42C8-98FD-A5DEA0D8831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8" creationId="{8EAB2429-9F16-48ED-AA7A-8DFF58D7227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0" creationId="{97F6083F-5C75-48A2-A2B2-3179386405CE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2" creationId="{CEC94BE0-8725-4B3B-98EC-A85FF39F218B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4" creationId="{F11D2123-45F3-4750-97B7-35F634F7E1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6" creationId="{49A6BD19-49A6-478C-B91B-3447888C1731}"/>
          </ac:spMkLst>
        </pc:sp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5" creationId="{F5C61060-0BEF-46D4-A8D9-EEBB736EA50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6" creationId="{2971DB18-00C5-41AB-A6C1-EF24344EAC2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0" creationId="{11BB7AB8-F3F1-43F1-8F9A-3306AE45EF55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2" creationId="{17867672-EB98-49F7-AA04-9F017B3D931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5" creationId="{3A031F6D-5ED3-45ED-9DFE-AD030D089613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7" creationId="{21EE616D-1173-4DDD-A7B9-8C77575360C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9" creationId="{D8EA6BF4-E78F-4BDC-AAA9-8B1EAA3D4721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1" creationId="{8F51480F-8F62-4C64-8EC9-B2AAB0E4918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3" creationId="{5DE32893-D98B-4B34-8CCC-0E0B0B523310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5" creationId="{2D734F9E-C840-4C38-9FD8-C69B67B0C376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7" creationId="{DEAA245E-4B31-4812-B8D1-5FE30D0EA4A3}"/>
          </ac:picMkLst>
        </pc:pic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8" creationId="{14C37080-BD49-430E-A478-ACDD0ABBE54D}"/>
          </ac:cxnSpMkLst>
        </pc:cxn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9" creationId="{48E33078-305E-4355-BDBB-1AA10D66D756}"/>
          </ac:cxnSpMkLst>
        </pc:cxnChg>
      </pc:sldChg>
      <pc:sldChg chg="addSp modSp new mod">
        <pc:chgData name="Christian Morales LL." userId="acd2dd22fbae4b69" providerId="LiveId" clId="{DB99C404-EC06-457C-BB16-AD0136894115}" dt="2021-07-02T04:16:18.089" v="351" actId="27636"/>
        <pc:sldMkLst>
          <pc:docMk/>
          <pc:sldMk cId="2862677827" sldId="631"/>
        </pc:sldMkLst>
        <pc:spChg chg="mod">
          <ac:chgData name="Christian Morales LL." userId="acd2dd22fbae4b69" providerId="LiveId" clId="{DB99C404-EC06-457C-BB16-AD0136894115}" dt="2021-07-02T04:16:18.089" v="351" actId="27636"/>
          <ac:spMkLst>
            <pc:docMk/>
            <pc:sldMk cId="2862677827" sldId="631"/>
            <ac:spMk id="2" creationId="{910D8F70-C2F9-483C-A77F-0746885D1DE7}"/>
          </ac:spMkLst>
        </pc:spChg>
        <pc:spChg chg="mod">
          <ac:chgData name="Christian Morales LL." userId="acd2dd22fbae4b69" providerId="LiveId" clId="{DB99C404-EC06-457C-BB16-AD0136894115}" dt="2021-06-30T06:28:58.025" v="247"/>
          <ac:spMkLst>
            <pc:docMk/>
            <pc:sldMk cId="2862677827" sldId="631"/>
            <ac:spMk id="3" creationId="{DC26C706-2162-4545-A26B-2F0F5473F8D2}"/>
          </ac:spMkLst>
        </pc:spChg>
        <pc:spChg chg="add mod">
          <ac:chgData name="Christian Morales LL." userId="acd2dd22fbae4b69" providerId="LiveId" clId="{DB99C404-EC06-457C-BB16-AD0136894115}" dt="2021-06-30T06:18:29.678" v="84" actId="27636"/>
          <ac:spMkLst>
            <pc:docMk/>
            <pc:sldMk cId="2862677827" sldId="631"/>
            <ac:spMk id="4" creationId="{48EDDF76-8D4E-429A-B09F-A3E910EC9E29}"/>
          </ac:spMkLst>
        </pc:spChg>
        <pc:picChg chg="add mod">
          <ac:chgData name="Christian Morales LL." userId="acd2dd22fbae4b69" providerId="LiveId" clId="{DB99C404-EC06-457C-BB16-AD0136894115}" dt="2021-06-30T06:18:29.678" v="84" actId="27636"/>
          <ac:picMkLst>
            <pc:docMk/>
            <pc:sldMk cId="2862677827" sldId="631"/>
            <ac:picMk id="5" creationId="{7327D445-2743-4E94-A9C2-0C8CE052B0CB}"/>
          </ac:picMkLst>
        </pc:picChg>
      </pc:sldChg>
      <pc:sldChg chg="addSp modSp new mod modAnim">
        <pc:chgData name="Christian Morales LL." userId="acd2dd22fbae4b69" providerId="LiveId" clId="{DB99C404-EC06-457C-BB16-AD0136894115}" dt="2021-07-02T04:16:21.181" v="353" actId="27636"/>
        <pc:sldMkLst>
          <pc:docMk/>
          <pc:sldMk cId="3737965249" sldId="632"/>
        </pc:sldMkLst>
        <pc:spChg chg="mod">
          <ac:chgData name="Christian Morales LL." userId="acd2dd22fbae4b69" providerId="LiveId" clId="{DB99C404-EC06-457C-BB16-AD0136894115}" dt="2021-07-02T04:16:21.181" v="353" actId="27636"/>
          <ac:spMkLst>
            <pc:docMk/>
            <pc:sldMk cId="3737965249" sldId="632"/>
            <ac:spMk id="2" creationId="{9BC17B13-1A9C-4EA7-9BE1-7D19DB5C05C1}"/>
          </ac:spMkLst>
        </pc:spChg>
        <pc:spChg chg="mod">
          <ac:chgData name="Christian Morales LL." userId="acd2dd22fbae4b69" providerId="LiveId" clId="{DB99C404-EC06-457C-BB16-AD0136894115}" dt="2021-06-30T06:28:53.403" v="246"/>
          <ac:spMkLst>
            <pc:docMk/>
            <pc:sldMk cId="3737965249" sldId="632"/>
            <ac:spMk id="3" creationId="{DCBC428E-0CC1-4313-A818-2D268771173C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" creationId="{46F9B159-5F26-4E49-BC6C-11D8C60F5D6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" creationId="{08AB8D29-08E4-4EB2-8814-25E4E36E78E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" creationId="{C97C8206-8392-40AF-BECF-4028BD9F06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" creationId="{77886352-8AB5-4782-8FDC-CA3F60BD431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" creationId="{DC07632E-6FC5-4EFC-8641-E014AF3160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" creationId="{A0F80815-E9D3-47C9-9D5F-CA85A9FC79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" creationId="{9677C5D2-3ABF-438D-B875-4C3C77C282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" creationId="{1F6A30CE-9249-4613-B2A7-A24AF2DDE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" creationId="{B4C3C2F8-4C39-42B7-83AB-C77DE2B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" creationId="{5F583FA6-73E7-4873-9832-0422D732B2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" creationId="{8D77A876-0D14-4360-8386-6BDBCE459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" creationId="{85698E34-B113-40B6-94D3-2D26B315224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" creationId="{8FAC8CDB-97C3-4D0D-B274-8084E14737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" creationId="{DCE3575B-6823-4535-856B-15961FEB4E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" creationId="{10293254-F452-4248-8171-06C988C41B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" creationId="{396ADD3C-A68D-4D62-84B4-DB15E685CA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" creationId="{DD5A6A35-61C3-49EE-9AF4-E7B749C622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" creationId="{41DB4A2B-D90A-4D07-989C-353B7E726C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" creationId="{3957B853-FE03-4093-B37A-D3ADACB055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" creationId="{2BF74CC2-FBDC-461A-A78D-64C90DB68B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" creationId="{47BC18C3-8757-4A48-8437-2BE3EA3318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" creationId="{33F38B3F-CE77-4510-8B25-1DDCB8C4199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" creationId="{C6DE312F-A86B-404A-B914-FADACD9860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" creationId="{01C9EEBB-EDAB-4D05-95DD-AD650B5B96B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" creationId="{FB6A8C5A-F716-4290-BEEF-DEAF335252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" creationId="{66996179-28AE-4EA1-A521-6574674D1B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" creationId="{0B89FFF6-14CF-4085-BC4B-D3321B0068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" creationId="{94A4205F-0E9F-4B53-A850-B59CC6EB09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" creationId="{2133577E-0061-426C-9BAA-9A581FAEB7B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" creationId="{F4609653-6132-4A5C-9709-EDD56B7FAF0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" creationId="{01E7CD17-90F2-4303-9F62-A7A1AEB3FD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" creationId="{6664F23D-4FC0-4B5F-93DE-2D2967F98B1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" creationId="{A02E0643-6F07-4E64-ACB6-82E875C78B5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2" creationId="{80F00578-9905-4E42-92BC-A5E3E7AA59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3" creationId="{86BED88D-1263-4DF5-B324-541F8E7763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4" creationId="{DBFBF2AB-5B48-409D-B622-87C21AA563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5" creationId="{5A88B6B4-CE19-4039-B53F-A45C709AF5E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6" creationId="{BAE43510-972A-4AEF-A373-DD1403407D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7" creationId="{D4EFBF1C-2503-429B-9D01-5D9D80DD7FD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8" creationId="{7045C8FA-9276-469D-9204-15CCAF0510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9" creationId="{CFD5D9AE-66AE-4D5E-B23F-A0B022AE261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0" creationId="{CE8C03F0-1552-4811-87F7-6E4B34B922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1" creationId="{4B93DDA1-6FF5-4A1D-B600-F2511297468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2" creationId="{B257D12C-1F88-43CA-B036-EE7E9F2FC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3" creationId="{C0D9CE10-1F87-40A3-A0D4-087C7A0786C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4" creationId="{7F59AAC7-74B9-45E8-96E4-5E5694B7B2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5" creationId="{B2A8CB4A-BAC9-4874-8343-E5461E21B00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6" creationId="{032B91DC-1E52-44E1-B411-55AA42CE78F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7" creationId="{FFE8E002-7FD6-4865-BF04-63F0B9E5472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8" creationId="{4FB8ACFB-BBFD-40D7-A166-30BEA990C0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9" creationId="{D75C49BD-5AFA-4668-9E00-704FCE5B3A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0" creationId="{172F7412-C3AD-466E-90F2-74C50E3A06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1" creationId="{DFA843C7-FEEB-49D8-8C8D-12646FCF756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2" creationId="{29E0D116-809B-4312-934B-479B8EADE3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3" creationId="{82F9E2C2-B936-4888-BBE4-D7543EA685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4" creationId="{C8D6A696-7A03-459D-ACDA-885A4F1E9E3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5" creationId="{C25ACCCB-2C71-4799-8863-3DD85E88FD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6" creationId="{44F536B0-6121-4276-8601-CD6963AB450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7" creationId="{72CB2699-6C16-4742-B296-DB14EAA5ECA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8" creationId="{AE7F8884-0C73-4C01-B649-882E15FD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9" creationId="{A3C7019D-B683-45AD-94B4-A78809C96D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0" creationId="{12D16D19-D2D7-469C-9232-B268D0B3D4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1" creationId="{DADE03F2-7A08-4C3E-97B5-E018E19FA4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2" creationId="{F195DBAA-CE86-48CA-BCE8-8ECFA4236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3" creationId="{97A1286F-1FF6-4846-8229-F8C7CD5BB2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4" creationId="{13E8E00A-43D9-4AA3-8744-8B7F9EECB8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5" creationId="{5083E4E4-B6DD-4059-B2DE-DA1825AC82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6" creationId="{EF3FC80A-217A-4C27-ABB9-7AC802FAA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7" creationId="{C97B7A77-BA36-454B-AA1C-525738C9E5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8" creationId="{C38638CB-05D7-4DD2-9F5F-DDACC8BC2B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9" creationId="{5C1A8B33-ED9E-455C-829F-70837FE9A2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0" creationId="{477047BE-498D-4FE8-A00C-73D072D756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1" creationId="{4442C61A-2D67-4B68-B343-54F3D0F56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2" creationId="{98049915-A931-46E3-AA4E-E63E45F187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3" creationId="{85F117CE-9B93-4C20-B02E-F17F498409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4" creationId="{5CAFD724-6BA1-48B4-83EE-05AB0243BF3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5" creationId="{BE70A0C9-776A-4D71-B7C0-7B64D6205B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6" creationId="{D6C918BB-ECE8-4651-B34E-F0686BFA91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7" creationId="{2EC94D8E-3D62-45B6-B489-C8F9E872911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8" creationId="{02648E6B-E97E-4EA2-B3BC-D26FD1B590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9" creationId="{A38F8A87-7BEA-4A49-AB35-DC086B251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0" creationId="{EF9D9C45-9876-4177-A892-335341F46F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1" creationId="{EA482D47-441E-43E0-A134-04ADCC4AE9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2" creationId="{F732C84E-7FAE-4057-8DB6-447AFB2E67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3" creationId="{33250097-2C1D-4D4D-A018-8C6438B9B6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4" creationId="{3C8759F0-DD5E-4F04-BD74-24DC11B849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5" creationId="{8C07F6FC-3517-4750-95AD-9EC30E58BA5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6" creationId="{83CF516E-330E-44D5-A9D3-E074B601E15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7" creationId="{3EBBA780-3145-4721-A0E0-83ED45063FD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8" creationId="{412C6EF2-5FE5-4237-A1B1-7DD9C24D35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9" creationId="{28FFBA5C-15D7-4E85-9C37-C43D0D0E5E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0" creationId="{194DEC42-1F2A-4746-ABA0-D4BCE98C38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1" creationId="{FE7B0E50-C2B9-4A24-8BB6-6120147A8E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2" creationId="{DF97992E-1B10-4D23-8F50-94CB6E90FFE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3" creationId="{0EB63873-0E82-4C8C-9BFC-B8F922E43C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4" creationId="{23BB364B-5B36-489F-89A6-E28A6CCBFFA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5" creationId="{9600B9E2-EB59-4A44-9641-93B0C39D5B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6" creationId="{CBB268FD-A0D3-4E29-9C78-7F809F38DC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7" creationId="{BE6A70CE-88B0-4547-81C9-456788FA89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8" creationId="{7EE1289A-D414-4C44-B23D-A20EC03F20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9" creationId="{5D0811FC-B3B1-4BE9-BCE7-E5F49272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0" creationId="{5C9A24E9-7798-4426-B4B5-B805E6FE85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1" creationId="{B2A41475-334B-4A4A-BF34-A5242A8EB5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2" creationId="{B998BA0A-7DBE-47ED-8A83-0301755AD0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3" creationId="{E6F7ADC5-7100-4014-B0FD-FEA7D72E0B7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4" creationId="{A358FC96-D5D0-46CF-AB42-B1AAA4E651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5" creationId="{6357843A-F7A8-4006-8D1B-C36CB8911B7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6" creationId="{FCAA5E0D-EC81-4194-91EA-F0DD226574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7" creationId="{17E6B857-8664-453D-9372-DC2E410A1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8" creationId="{4335F1A4-63EA-471E-8449-C5CAA8D013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9" creationId="{9C98606B-097C-448E-A0E9-20F98EBBE3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0" creationId="{D1CBCDB5-9A32-405B-BCF9-600A2C39E5D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1" creationId="{C7654FCB-3585-4135-A8D3-B4FD8A2C0A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2" creationId="{AB88C96F-5A5F-443F-9B33-356696BC42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3" creationId="{F6CD85C7-1DF6-403F-9344-383024652B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4" creationId="{933054E9-5F00-46F1-943E-BE6B6C66C3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5" creationId="{9FA52EB4-5E4A-4283-BC5B-E63FBC6ECC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6" creationId="{23018301-0DF6-4689-9214-DC29DC3DA42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7" creationId="{EBE1AE6B-D3BA-4E8B-875A-0247D31C7CB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8" creationId="{45100630-88D7-41EC-8272-456E578E89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9" creationId="{03A6CC6E-5D35-4113-91A1-F901BDA25A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0" creationId="{1BB6AE20-8833-4254-8CE2-652F46C9C3F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1" creationId="{2287CDA9-49AE-4FBA-8EBE-9EEA671B58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2" creationId="{11E77579-160B-4EB4-AAF4-FE0BC3C7141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3" creationId="{E3E7658F-4A6F-4275-8334-21625841238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4" creationId="{892058D8-97C8-4702-9607-F9DC67E52D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5" creationId="{45E2972A-10EA-4F08-8A53-15392259E7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6" creationId="{0B55AF1F-4367-4793-9740-5560C9E8D69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7" creationId="{CA0C0B88-3EE2-4BE1-ACD0-5525D4C2B9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8" creationId="{90E91A63-4225-4115-B22A-F45DDE7AB7B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9" creationId="{277E1CAC-777C-44B2-AFC5-C8DB36087C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0" creationId="{C92415FE-D51A-4562-99CA-99954007BC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1" creationId="{636E1161-27CE-48CA-BDD7-9EEBEF8BA3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2" creationId="{E2D3DA96-07FF-4A35-A24B-BCC99B4A1F3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3" creationId="{57C317ED-D2DA-45A0-903E-FCB2FEF27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4" creationId="{24D5938C-479A-456B-8511-E88C49E37C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5" creationId="{5FF6FB6A-F2EC-4E90-8D71-F2149D0E61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6" creationId="{C48F60C1-2E77-4B93-B5FE-48E8050925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7" creationId="{E64409F9-34A5-45B4-82F3-2B9A5CE806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8" creationId="{92CA8B7F-28F8-4A91-9861-BCD85E7CC1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9" creationId="{AF209C2F-FE23-4F41-8A89-ED28420C5CE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0" creationId="{78A7ACCA-320C-4DF5-A5B1-06B358869D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1" creationId="{6A2EA466-D21C-4D23-95A1-1342FCB15E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2" creationId="{658232EC-D7EA-466C-9B27-5A9191AB4E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3" creationId="{B36FCE03-5328-4C7F-BAE3-E96E996C67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4" creationId="{C327B7F6-F596-48DB-94FC-9A7465B23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5" creationId="{286A4D35-1AC3-45FE-97B8-5BA9DE53CA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6" creationId="{92D46446-EE45-4ABA-B9EE-072E0C985F0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7" creationId="{61564261-00DF-4FA9-9E9B-BACABDC28EA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8" creationId="{9AE5E4A6-22A2-4F19-AF3B-4224116415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9" creationId="{C14B013C-D6DA-4A7F-895E-D7D97BA020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0" creationId="{0F52A6AC-C66D-47D0-BF33-6D0EFF5078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1" creationId="{835C6064-4AFC-4720-8260-02AFA76195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2" creationId="{96760381-546A-4634-9529-D6F1FC82CD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3" creationId="{B2FB9CD8-1A99-4E64-B83E-03D89614DD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4" creationId="{068C7EF1-1D56-487C-AD14-230C7E8EEF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5" creationId="{B222FB4C-8177-4B53-A7C8-8436ED220C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6" creationId="{B73986CA-7CBD-4E95-8E02-98FCADFD6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7" creationId="{C3A44E51-8CA4-4C59-9204-ED205D93FB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8" creationId="{326BCD4D-3F51-49B7-A535-931A53CE92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9" creationId="{0126E6D4-C07B-4F4C-99FC-651D837957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0" creationId="{0A5AD75C-74D0-4916-ABEE-81397CB2B0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1" creationId="{AEB743B5-E761-4127-AD6C-E5C80C094A3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2" creationId="{FBDE3587-ABE1-4DBA-96B2-48CDDB0238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3" creationId="{2C8A5C27-1835-4345-8F37-873F1ED319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4" creationId="{02C93A82-715C-4C89-834A-DF8CDE3520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5" creationId="{DBFB64E5-1494-47AE-8152-A0A875C2ED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6" creationId="{78D15673-6EDA-4EE0-885C-69CDA37C95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7" creationId="{6908E083-0EE6-4E96-AFA2-FDF39BFCAB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8" creationId="{3377D460-C1ED-46C9-ABE1-FB9E5FEFE9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9" creationId="{830352EC-9B6E-400A-8F7C-0C370A87E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0" creationId="{2235076F-8E98-4534-95B1-599CC6ADB3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1" creationId="{6BF692BA-E5E1-45A0-99D3-22802DBC14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2" creationId="{11B016DC-8C11-4C76-9055-3757949395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3" creationId="{9B652537-4DA4-405D-9CA6-90AF2514726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4" creationId="{FD683843-1DCE-47ED-9F9D-EE22DF896E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5" creationId="{8C6F1D6D-2FEB-4209-AAB3-BD125EE3269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6" creationId="{409FD7B7-F643-4AA4-A30C-23C9A1EBE4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7" creationId="{FA018176-68DD-46DD-833E-C21F5E32896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8" creationId="{3917E9FC-5B29-43A3-B035-650FD04A2B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9" creationId="{B2A2B8A2-F355-4DCC-88DE-4949ABFC9F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0" creationId="{EB8411EF-5CDC-434C-8AFC-D022AEAA9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1" creationId="{9A9A7D22-5348-4A73-96FA-969CF2E7414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2" creationId="{94C69F91-B244-4F4B-AEAF-8690CA8125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3" creationId="{CDE24184-E9B5-47FF-9C8D-7F6D851298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4" creationId="{E8D7AB4D-EB39-479D-9A2F-75539DDE91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5" creationId="{1CA7AB0E-3192-46C6-97B7-6206A41E4E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6" creationId="{648F1406-4740-440C-BD2D-10704D8F5B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7" creationId="{01B5FBC3-0E5E-4DD9-959B-3111C16A1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8" creationId="{27ED0889-97BB-4601-A866-A6CE1AE41C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9" creationId="{3D0A2F9A-569B-4F69-A05D-476CE7B833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0" creationId="{53F8AA6C-3E4A-4357-A57C-7E3F0AF57E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1" creationId="{FE77E9A4-19FC-48D2-8958-560BC11D95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2" creationId="{00148220-9333-44BF-9524-F5F778CC2A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3" creationId="{56EE2C17-93AA-4778-8E71-056BA0C249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4" creationId="{650615BF-A52A-419E-9F9F-FC10E08A74F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5" creationId="{1E1BB70A-DB97-4584-91E3-6B59ECC98E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6" creationId="{44ABD39C-F48C-450B-9921-32103B1CC7C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7" creationId="{8D133C69-A807-4C28-AA93-223770CFEF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8" creationId="{F72F2E45-D5AA-4AA1-9C4B-DAE3011B7E0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9" creationId="{3DDAA39A-F824-43E6-B9B5-C7ED152D397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0" creationId="{DC1B0476-ABD7-438B-B7BB-1308D627E5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1" creationId="{3ABDD127-02D3-4770-B44C-4602ACB1F5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2" creationId="{292C650F-9235-47A1-9BEC-0B25B33529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3" creationId="{68DB05FF-1903-4ADC-B601-04658F6DF9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4" creationId="{3206C517-3244-4D22-8132-351CCF9EE3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5" creationId="{1BE29904-6807-49A6-9730-DF9E8006F1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6" creationId="{C21CA0AB-696F-4BB6-A5EA-E293146EE0D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7" creationId="{E4A879BC-7D52-437A-A5D9-2DCDBF96D1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8" creationId="{2B64346B-85AF-4268-8D75-1BF83D0E9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9" creationId="{F3C97DC6-545A-4E36-90C0-5C5F501C7E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0" creationId="{583E6555-939E-4D40-AFBB-F26212C5B4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1" creationId="{5E7E58E1-12D1-496D-9750-7D05BE07B1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2" creationId="{C8BCF910-CBD9-4B13-9D69-E9FDB3A279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3" creationId="{FBD2333E-FB5F-44E5-9FE3-BE2FC5420D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4" creationId="{053DB9CD-AC1D-4004-B3C2-036EE52689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5" creationId="{AAF1BC7C-3E90-469A-BE5A-2A661E62CF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6" creationId="{3B60857A-B313-41B6-8BD0-7788B7AD0E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7" creationId="{14FD3976-C901-4E26-8A51-F5E5010EFD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8" creationId="{478948DD-F42A-4C31-8194-7234180F7C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9" creationId="{B25C5F8F-329E-411E-AC59-63F53FD00E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0" creationId="{A2DBE7B1-52D3-4A68-A947-E3B86CE796A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1" creationId="{968E3CC0-43F2-4AF7-BD35-96CB64CD65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2" creationId="{A4CAC94A-CB59-4332-82D8-9085E93EA1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3" creationId="{28404C65-6EE6-4A0E-8595-2E06D652AB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4" creationId="{2B44A9B7-8BEA-4147-A6E2-16F744D6FE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5" creationId="{06CEBE63-91C4-4D90-987F-7397D74A72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6" creationId="{8F362ABB-1C79-4784-A941-A1DBCA71678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7" creationId="{AC1F4075-D4C5-40FD-896A-2BF35C67D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8" creationId="{05C72325-4E74-4BBA-825F-13712672F5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9" creationId="{3FC6699F-783B-4173-BE96-9BCED8E7BC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0" creationId="{BC088163-E3A7-4125-BA14-4B22980E40B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1" creationId="{9F68B7F6-6593-4CBE-8B30-72B2665EF2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2" creationId="{DBD08DE7-E891-4A4B-9831-DDAE8E98B4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3" creationId="{F709C95A-6FE2-4B20-82CB-BACF35B164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4" creationId="{8A64F53C-B6E2-4AB4-B0BD-6D0D80ABE19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5" creationId="{7ECD5B86-470E-4452-B02B-4DAD9E3029F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6" creationId="{E2ABFB1D-8F1C-4B0C-9D1F-F8465157CA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7" creationId="{0328B315-929E-4820-BDF7-C048E2A7A4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8" creationId="{FB3C7033-5195-4090-8072-B2CB207AF6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9" creationId="{C575B089-27B0-4CEE-9789-646FB24FCE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0" creationId="{D9A81546-6093-4728-9F71-C8946BC32A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1" creationId="{AE8D429B-2733-4743-8B4F-45941C5606A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2" creationId="{8C309931-006A-4640-8174-792231CAC5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3" creationId="{352A5A2E-B439-4ED4-92A7-50AF761A6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4" creationId="{797E3AF7-9481-42A9-82E8-74593FD09E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5" creationId="{D632D692-35A1-4981-9725-3BC5ABA868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6" creationId="{E6EFE6D4-86E1-4A92-BB79-99CCC81F30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7" creationId="{8D1AFEEF-2270-462E-AD53-F8F9A259BA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8" creationId="{CF83C12A-0896-4CF6-A31E-3040019614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9" creationId="{5784149A-9641-478A-A22C-514CA147EA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0" creationId="{0D60B82A-4552-4E77-A362-0B07535411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1" creationId="{04A38FF5-2097-4FFD-86A9-BD99230736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2" creationId="{442A9326-D918-4DBE-8923-BC420AA6250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3" creationId="{95D03D99-20AD-46DD-89A8-290EBB8A42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4" creationId="{62985F8E-FDC3-4D6B-8F8B-54E1262E8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5" creationId="{0533558E-F3EC-4354-816C-D7B4B5C04C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6" creationId="{FA1CD701-525A-49BB-ADF8-AF0C207C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7" creationId="{A2CB271B-1449-43F5-B8E3-0F58716B5F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8" creationId="{985B61D8-EDD6-4590-97C4-6ECBAB7DDA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9" creationId="{943244AF-8486-4601-864F-2F9F0CE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0" creationId="{46D097AF-EB5A-4DA7-9F5E-E57E9CA27A5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1" creationId="{217A8621-5676-48E5-9981-A250F71281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2" creationId="{83A650D1-188F-41C9-A8F8-17E9712DAC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3" creationId="{F1854BCE-1B07-463D-8376-33E8D1BE1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4" creationId="{8F7D3F1E-0B4B-4D3E-9D61-F0F1CD6065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5" creationId="{6EC85DCA-0786-4782-B03F-9F9DD569A0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6" creationId="{FA5673BD-FE10-43FA-9CC9-28A028DCCD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7" creationId="{DB34ABF8-F4EE-43EE-BA1D-7816461C2E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8" creationId="{4CFBF60A-B747-4E27-B58C-AD43C036E7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9" creationId="{C1FBD132-C0A3-448D-B3DC-09AE82C28D5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0" creationId="{62B2224F-F11B-4FEA-9795-4DC4F87F380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1" creationId="{26094008-3702-417C-AA4F-009D5A2A7C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2" creationId="{02D235C4-6131-4453-9EEF-7D7F9FD479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3" creationId="{0765352C-6B67-44F7-91BE-3139E8E5FD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4" creationId="{E09283EC-9A31-40FC-AD1A-6C7540BA2D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5" creationId="{C059970A-ADDD-4E24-A9B3-4DB2260835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6" creationId="{784A1492-BC87-4F0F-AA8B-4D82C856D20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7" creationId="{90BFA074-9757-4544-894B-CA9EAA9B80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8" creationId="{370C5452-D8F1-41FD-B73B-D4949380E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9" creationId="{D43CD29E-28C1-4D0D-97CD-A31E88B9EB5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0" creationId="{BC8FAE35-BBD8-458D-ABE3-C9463FA96A2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1" creationId="{BADF3917-1A42-4ED6-9F08-FE5BE33D19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2" creationId="{3F2F8A42-4DBC-43F1-B6EC-6896949164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3" creationId="{8324D511-D68B-425F-8D8B-F5CD4035B82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4" creationId="{FC1EA77F-4C6D-43DE-8A9C-9C2DECCF0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5" creationId="{ED12674D-6EA6-4363-AAE8-424975A6A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6" creationId="{881ED644-50CD-4C21-B181-796B3A76A5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7" creationId="{2A15AAB4-F466-4164-A9BF-BDC81AB8B9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8" creationId="{F1D01187-2F07-40FB-A55F-7144A2E00D5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9" creationId="{C723C79F-3407-49AA-9BAD-540E5FF051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0" creationId="{B557F940-1D71-4561-9B65-4EC67523B74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1" creationId="{9F893374-2D1D-44B6-A76B-44BB9810DC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2" creationId="{16BC1CC3-E283-4B37-ADCB-C25616A8D6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3" creationId="{C349C5BA-406D-4265-9C88-E3EDD905F5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4" creationId="{0E274418-AFB5-4E1A-9A02-8E9353AFFB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5" creationId="{DBB8A72A-6E8A-471B-B4EB-3A901F4EB3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6" creationId="{132A8C54-8D6D-47E2-86C0-A6626DE88BF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7" creationId="{B004BB34-498C-4376-AC62-1DEFBA96E0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8" creationId="{41846843-0A9A-4773-8389-FFBF4751747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9" creationId="{79AE5116-3F78-4622-8BD6-0EC8E6F58F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0" creationId="{B5635363-5D0D-44DF-8B18-271E7B3352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1" creationId="{73C17AD1-35C1-47ED-91DD-87ED2D8DA0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2" creationId="{F5A5CE51-8C96-44CE-955F-4BC1CEE2F7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3" creationId="{D0340B2D-C0BA-482E-A760-37C292928B1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4" creationId="{AC9B3B46-4E57-4699-A21C-F0581F4DAD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5" creationId="{5D8F667C-CBB1-49F0-8449-F12AB23AC4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6" creationId="{B68DFE9E-B50A-4168-84B9-68B65CE9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7" creationId="{BC714C36-9C53-4ACF-A7B6-B055184A95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8" creationId="{CE253CB7-3E1E-4D21-9A05-64B92672D7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9" creationId="{1CEF9896-220C-4781-9DF3-FFB1243151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0" creationId="{B26BE94B-5AC5-4468-A51A-6F95A27DBC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1" creationId="{DCC6974A-EAAA-4204-88CC-CEA6093249E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2" creationId="{341246FF-11F9-48B3-89CE-06D48A7865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3" creationId="{E2E6B197-CF3E-4313-BA68-B46364081A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4" creationId="{0A50AAE9-8CB4-4017-9054-5DE108B58E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5" creationId="{009A8F4A-12C2-4959-8536-A3AC7B219A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6" creationId="{F1508B6A-1F9D-43DE-BDB9-A86D68BAED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7" creationId="{F74A718F-5741-4ED8-8BD1-ABBC7B5545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8" creationId="{E7FFC2F5-52C7-4F67-A638-5AD3CFA1C99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9" creationId="{27BFB12A-D4C5-4ED4-BC97-DC0DE15900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0" creationId="{9353941A-E0D3-46F7-8933-BC444AB6A65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1" creationId="{6072A3FC-A0E9-4675-A566-E79A385FFAD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2" creationId="{98C6B68F-2E2D-45CC-95C4-6361114FF94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3" creationId="{7D52E216-D8D3-489B-84C6-435DF1309B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4" creationId="{756DC8AE-6757-4DCE-B46A-CBCDB04893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5" creationId="{C3BBFD47-D3A3-46E3-8C7D-F9B01E431F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6" creationId="{2ED4F404-B32D-4F7D-8E11-01F38C7BDC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7" creationId="{E61CED0A-17CF-4B48-A136-E77313FB1A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8" creationId="{8B187AA2-0183-40DB-AA39-33AC2BC93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9" creationId="{9966FA35-E78F-43E2-8C3D-94778B81E8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0" creationId="{F0CA0AFE-A413-4BD3-8327-148980ACAF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1" creationId="{6576BB32-EDE0-4A41-8538-318BEE5641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2" creationId="{8983D5D1-02B8-485A-94C4-179DD0FBFD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3" creationId="{07A4D71B-5875-4435-BF0A-6D12E3CC3A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4" creationId="{D5B26A79-021F-42D4-8FB9-1C843791ED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5" creationId="{3D4C9484-F6DD-462C-82C1-8300FE4588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6" creationId="{D21AC1E9-2867-494E-9F9B-A70ED53444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7" creationId="{9441A4BD-8DF0-4C8A-8D8B-38F1EAFC6F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8" creationId="{E4330C97-D64A-438A-AA95-6A5E8B2D14D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9" creationId="{5C9042EA-964D-4CFD-89BD-7A955BDCAB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0" creationId="{43112939-C52E-4D87-B676-2CB524CD54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1" creationId="{B2765843-F574-402E-B1DA-1E37730956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2" creationId="{0F2EB38F-5BF6-4DEE-9E88-A143518B2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3" creationId="{134EC8B7-1913-4AC8-8227-CEF4C0B869D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4" creationId="{A34D9E75-8C56-42BF-937D-4E80B96673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5" creationId="{7709AD21-5316-4BDA-8E95-059CA180D4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6" creationId="{911C6E33-5DCE-48D8-9A58-B78AD6C7AA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7" creationId="{5B456DEC-45B9-444E-A1F4-CB7E6DBC3D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8" creationId="{C0DBDB99-5670-49A8-A769-8FEE929529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9" creationId="{35A374FF-955B-497E-88D8-A2DC67045E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0" creationId="{7596F865-6270-41B8-8607-EDB4D11DE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1" creationId="{5CB6E870-4AA2-4DB3-9025-F8BB8CB9CA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2" creationId="{B16DF9E2-31D1-47D2-998D-01A5B5EAB1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3" creationId="{2C46CDDB-9415-4376-A545-0DA8CAFA7E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4" creationId="{0A9079AA-3911-4665-BFB8-AF42C9FA619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5" creationId="{AB129B25-D8AC-4EE6-BE58-C24A7E2CDA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6" creationId="{B8BA8B25-81C2-480F-B694-C9692394A9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7" creationId="{1D63FCAE-54B5-414C-BE4F-75BCC06489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8" creationId="{2DEFD767-B4D6-4ABE-A496-91C77092E9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9" creationId="{717DC625-6730-4CA2-B777-7E0FDED83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0" creationId="{57B1C29C-BE6D-43CB-A64F-A8ED6AEA1A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1" creationId="{5E5240CA-648F-4035-817C-D1E31A1CA5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2" creationId="{582F4F17-8E1D-43E0-ADA0-BE5F5C6C8C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3" creationId="{349D7165-3122-40B3-85DE-09C85FB5B8E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4" creationId="{54BA3997-1D59-4823-BF96-E3F8E35052C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5" creationId="{4977EC17-7455-48F3-851B-E748D5C35BD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6" creationId="{5634BDB5-5749-411B-A4C2-EC7E83865C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7" creationId="{6C24DFEF-88E9-4D5C-86BF-465DB37F09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8" creationId="{1328CACE-C539-4633-BD05-30A8E31EA3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9" creationId="{5DB6117C-E1CC-4D83-A919-009236870F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0" creationId="{343A40A2-867C-4272-8F39-08413F063A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1" creationId="{DABDEB56-E355-4C0C-906B-089446CD6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2" creationId="{9D339A4B-189C-47FC-B6BF-16C3F7193A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3" creationId="{A13CB60E-603B-44CD-84C3-BD2CB1E009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4" creationId="{0DA1C4CD-BEA8-4E67-802D-8666398960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5" creationId="{F9EEDE19-20CF-4FD1-831F-4087C26956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6" creationId="{BE8CA0CD-122A-49FC-956D-681B17A1A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7" creationId="{AB7AC5F8-406D-45C7-864A-568D506B3F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8" creationId="{683C105F-02DB-4136-94BD-E8402EBBB5E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9" creationId="{D528FB6E-03A7-42C0-A333-11EEE06360F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0" creationId="{9F6BD256-E1CE-4C95-8CD2-DC918400AD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1" creationId="{E347C36A-B0B8-4761-B6B1-344753E423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4" creationId="{37EA2C93-EBFC-42A5-B2C4-9DDAA50B71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5" creationId="{6178037A-6F0E-419A-A725-859E25AE87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6" creationId="{3D4B42B8-25CC-4D08-8381-2307C16B10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7" creationId="{58F62107-A629-4C74-A859-978A85D62C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8" creationId="{6F843811-610F-4438-9463-FC6F8761B9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9" creationId="{D51441F3-3EF9-4C3F-AEA3-35EE0425E5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0" creationId="{C5BB7731-BBE8-43D9-8FCF-0FF1E2DCB4DA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1" creationId="{CA8CF9D7-6B2B-4B7D-A453-E5565E34E1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4" creationId="{BC2CCCAB-26D5-44FC-AEB8-16A2842EC7A8}"/>
          </ac:spMkLst>
        </pc:s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5" creationId="{B30D5E96-1E54-4DBD-8A9C-1DD1BCF46673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6" creationId="{01B0668B-DED6-4EB6-9CFC-38B77E8DAB28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8" creationId="{74804A50-1852-4EF1-9409-85B8080638E4}"/>
          </ac:grpSpMkLst>
        </pc:gr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402" creationId="{25F4D2C0-1A6D-45C1-AAF9-1D715103C447}"/>
          </ac:grpSpMkLst>
        </pc:grp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7" creationId="{12E3DA63-CF3B-448D-B5BF-3D856AE48B66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1" creationId="{ED86A711-24AC-426D-8DC1-EBD0EEFDA4FE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2" creationId="{7E648401-3F34-4116-9FF5-623E02915164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3" creationId="{7DD7EAF5-C9D7-4994-A976-5060898FEE62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03" creationId="{4193AF07-3027-46B9-9D52-5B5AFBDB298A}"/>
          </ac:picMkLst>
        </pc:picChg>
      </pc:sldChg>
      <pc:sldChg chg="addSp modSp new mod">
        <pc:chgData name="Christian Morales LL." userId="acd2dd22fbae4b69" providerId="LiveId" clId="{DB99C404-EC06-457C-BB16-AD0136894115}" dt="2021-06-30T06:28:50.390" v="245"/>
        <pc:sldMkLst>
          <pc:docMk/>
          <pc:sldMk cId="292339041" sldId="633"/>
        </pc:sldMkLst>
        <pc:spChg chg="mod">
          <ac:chgData name="Christian Morales LL." userId="acd2dd22fbae4b69" providerId="LiveId" clId="{DB99C404-EC06-457C-BB16-AD0136894115}" dt="2021-06-30T06:19:34.540" v="92" actId="27636"/>
          <ac:spMkLst>
            <pc:docMk/>
            <pc:sldMk cId="292339041" sldId="633"/>
            <ac:spMk id="2" creationId="{E6234D21-26A9-47A0-AB42-06F655164939}"/>
          </ac:spMkLst>
        </pc:spChg>
        <pc:spChg chg="mod">
          <ac:chgData name="Christian Morales LL." userId="acd2dd22fbae4b69" providerId="LiveId" clId="{DB99C404-EC06-457C-BB16-AD0136894115}" dt="2021-06-30T06:28:50.390" v="245"/>
          <ac:spMkLst>
            <pc:docMk/>
            <pc:sldMk cId="292339041" sldId="633"/>
            <ac:spMk id="3" creationId="{4FAA580E-8F37-4EBC-88AF-8942EFA45531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4" creationId="{C75EC95F-87D0-4F6B-9975-39567C02C883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5" creationId="{866DC8C9-A6A0-4045-83BE-AE0A6A89D68F}"/>
          </ac:spMkLst>
        </pc:spChg>
        <pc:picChg chg="add mod">
          <ac:chgData name="Christian Morales LL." userId="acd2dd22fbae4b69" providerId="LiveId" clId="{DB99C404-EC06-457C-BB16-AD0136894115}" dt="2021-06-30T06:19:42.253" v="93"/>
          <ac:picMkLst>
            <pc:docMk/>
            <pc:sldMk cId="292339041" sldId="633"/>
            <ac:picMk id="6" creationId="{5403501B-2B40-4BBC-86FD-D6282BDDF408}"/>
          </ac:picMkLst>
        </pc:picChg>
      </pc:sldChg>
      <pc:sldChg chg="addSp modSp new mod">
        <pc:chgData name="Christian Morales LL." userId="acd2dd22fbae4b69" providerId="LiveId" clId="{DB99C404-EC06-457C-BB16-AD0136894115}" dt="2021-07-02T04:16:38.557" v="355" actId="27636"/>
        <pc:sldMkLst>
          <pc:docMk/>
          <pc:sldMk cId="75436207" sldId="634"/>
        </pc:sldMkLst>
        <pc:spChg chg="mod">
          <ac:chgData name="Christian Morales LL." userId="acd2dd22fbae4b69" providerId="LiveId" clId="{DB99C404-EC06-457C-BB16-AD0136894115}" dt="2021-07-02T04:16:38.557" v="355" actId="27636"/>
          <ac:spMkLst>
            <pc:docMk/>
            <pc:sldMk cId="75436207" sldId="634"/>
            <ac:spMk id="2" creationId="{E5EA1F9A-E470-43F1-9E6A-22E0BA173D61}"/>
          </ac:spMkLst>
        </pc:spChg>
        <pc:spChg chg="mod">
          <ac:chgData name="Christian Morales LL." userId="acd2dd22fbae4b69" providerId="LiveId" clId="{DB99C404-EC06-457C-BB16-AD0136894115}" dt="2021-06-30T06:28:47.734" v="244"/>
          <ac:spMkLst>
            <pc:docMk/>
            <pc:sldMk cId="75436207" sldId="634"/>
            <ac:spMk id="3" creationId="{DF772D99-767F-4505-BA37-31A70E4EB7B4}"/>
          </ac:spMkLst>
        </pc:spChg>
        <pc:spChg chg="add mod">
          <ac:chgData name="Christian Morales LL." userId="acd2dd22fbae4b69" providerId="LiveId" clId="{DB99C404-EC06-457C-BB16-AD0136894115}" dt="2021-06-30T06:20:01.758" v="97" actId="27636"/>
          <ac:spMkLst>
            <pc:docMk/>
            <pc:sldMk cId="75436207" sldId="634"/>
            <ac:spMk id="4" creationId="{CC843E20-A092-4AA1-B61E-B94A30BFBB2B}"/>
          </ac:spMkLst>
        </pc:spChg>
        <pc:picChg chg="add mod">
          <ac:chgData name="Christian Morales LL." userId="acd2dd22fbae4b69" providerId="LiveId" clId="{DB99C404-EC06-457C-BB16-AD0136894115}" dt="2021-06-30T06:20:01.758" v="97" actId="27636"/>
          <ac:picMkLst>
            <pc:docMk/>
            <pc:sldMk cId="75436207" sldId="634"/>
            <ac:picMk id="5" creationId="{19DF6254-0392-47CD-8C54-27C7276BA254}"/>
          </ac:picMkLst>
        </pc:picChg>
      </pc:sldChg>
      <pc:sldChg chg="addSp modSp new mod">
        <pc:chgData name="Christian Morales LL." userId="acd2dd22fbae4b69" providerId="LiveId" clId="{DB99C404-EC06-457C-BB16-AD0136894115}" dt="2021-06-30T06:28:44.835" v="243"/>
        <pc:sldMkLst>
          <pc:docMk/>
          <pc:sldMk cId="3970939085" sldId="635"/>
        </pc:sldMkLst>
        <pc:spChg chg="mod">
          <ac:chgData name="Christian Morales LL." userId="acd2dd22fbae4b69" providerId="LiveId" clId="{DB99C404-EC06-457C-BB16-AD0136894115}" dt="2021-06-30T06:20:13.136" v="102" actId="27636"/>
          <ac:spMkLst>
            <pc:docMk/>
            <pc:sldMk cId="3970939085" sldId="635"/>
            <ac:spMk id="2" creationId="{ACC4CA3D-6894-4237-A027-C6D81968119F}"/>
          </ac:spMkLst>
        </pc:spChg>
        <pc:spChg chg="mod">
          <ac:chgData name="Christian Morales LL." userId="acd2dd22fbae4b69" providerId="LiveId" clId="{DB99C404-EC06-457C-BB16-AD0136894115}" dt="2021-06-30T06:28:44.835" v="243"/>
          <ac:spMkLst>
            <pc:docMk/>
            <pc:sldMk cId="3970939085" sldId="635"/>
            <ac:spMk id="3" creationId="{F0A5A7BE-B362-44AF-A6BE-68CAF865CEC4}"/>
          </ac:spMkLst>
        </pc:spChg>
        <pc:picChg chg="add mod">
          <ac:chgData name="Christian Morales LL." userId="acd2dd22fbae4b69" providerId="LiveId" clId="{DB99C404-EC06-457C-BB16-AD0136894115}" dt="2021-06-30T06:20:21.524" v="103"/>
          <ac:picMkLst>
            <pc:docMk/>
            <pc:sldMk cId="3970939085" sldId="635"/>
            <ac:picMk id="4" creationId="{6729B19C-948B-4B98-9916-2F26AA5D067F}"/>
          </ac:picMkLst>
        </pc:picChg>
      </pc:sldChg>
      <pc:sldChg chg="addSp modSp new mod">
        <pc:chgData name="Christian Morales LL." userId="acd2dd22fbae4b69" providerId="LiveId" clId="{DB99C404-EC06-457C-BB16-AD0136894115}" dt="2021-07-02T04:16:46.741" v="357" actId="27636"/>
        <pc:sldMkLst>
          <pc:docMk/>
          <pc:sldMk cId="1315541457" sldId="636"/>
        </pc:sldMkLst>
        <pc:spChg chg="mod">
          <ac:chgData name="Christian Morales LL." userId="acd2dd22fbae4b69" providerId="LiveId" clId="{DB99C404-EC06-457C-BB16-AD0136894115}" dt="2021-07-02T04:16:46.741" v="357" actId="27636"/>
          <ac:spMkLst>
            <pc:docMk/>
            <pc:sldMk cId="1315541457" sldId="636"/>
            <ac:spMk id="2" creationId="{A06E65C1-FBC6-4C56-B436-8A23714C649A}"/>
          </ac:spMkLst>
        </pc:spChg>
        <pc:spChg chg="mod">
          <ac:chgData name="Christian Morales LL." userId="acd2dd22fbae4b69" providerId="LiveId" clId="{DB99C404-EC06-457C-BB16-AD0136894115}" dt="2021-06-30T06:28:41.251" v="242"/>
          <ac:spMkLst>
            <pc:docMk/>
            <pc:sldMk cId="1315541457" sldId="636"/>
            <ac:spMk id="3" creationId="{BB1ED968-F027-4090-B366-3099A37EE77D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4" creationId="{F810321C-2287-48E4-B52A-71C0D8227F6B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6" creationId="{39EE122F-F966-47EA-9B51-1EA5AAB161B2}"/>
          </ac:spMkLst>
        </pc:spChg>
        <pc:picChg chg="add mod">
          <ac:chgData name="Christian Morales LL." userId="acd2dd22fbae4b69" providerId="LiveId" clId="{DB99C404-EC06-457C-BB16-AD0136894115}" dt="2021-06-30T06:20:52.010" v="109"/>
          <ac:picMkLst>
            <pc:docMk/>
            <pc:sldMk cId="1315541457" sldId="636"/>
            <ac:picMk id="5" creationId="{C12CFBC0-3F30-4B93-985D-9390BB4D4BD9}"/>
          </ac:picMkLst>
        </pc:picChg>
      </pc:sldChg>
      <pc:sldChg chg="addSp delSp modSp new mod">
        <pc:chgData name="Christian Morales LL." userId="acd2dd22fbae4b69" providerId="LiveId" clId="{DB99C404-EC06-457C-BB16-AD0136894115}" dt="2021-07-02T04:16:51.882" v="358" actId="20577"/>
        <pc:sldMkLst>
          <pc:docMk/>
          <pc:sldMk cId="2757589047" sldId="637"/>
        </pc:sldMkLst>
        <pc:spChg chg="mod">
          <ac:chgData name="Christian Morales LL." userId="acd2dd22fbae4b69" providerId="LiveId" clId="{DB99C404-EC06-457C-BB16-AD0136894115}" dt="2021-07-02T04:16:51.882" v="358" actId="20577"/>
          <ac:spMkLst>
            <pc:docMk/>
            <pc:sldMk cId="2757589047" sldId="637"/>
            <ac:spMk id="2" creationId="{E51CF199-8BD1-4288-AB62-CC97E4300D20}"/>
          </ac:spMkLst>
        </pc:spChg>
        <pc:spChg chg="mod">
          <ac:chgData name="Christian Morales LL." userId="acd2dd22fbae4b69" providerId="LiveId" clId="{DB99C404-EC06-457C-BB16-AD0136894115}" dt="2021-06-30T06:28:38.994" v="241"/>
          <ac:spMkLst>
            <pc:docMk/>
            <pc:sldMk cId="2757589047" sldId="637"/>
            <ac:spMk id="3" creationId="{53544037-5188-4F51-851C-F623B95BDE32}"/>
          </ac:spMkLst>
        </pc:spChg>
        <pc:spChg chg="add del mod">
          <ac:chgData name="Christian Morales LL." userId="acd2dd22fbae4b69" providerId="LiveId" clId="{DB99C404-EC06-457C-BB16-AD0136894115}" dt="2021-06-30T06:21:12.221" v="113"/>
          <ac:spMkLst>
            <pc:docMk/>
            <pc:sldMk cId="2757589047" sldId="637"/>
            <ac:spMk id="4" creationId="{2247E5F9-DB09-4E1E-950E-E159EB20C90F}"/>
          </ac:spMkLst>
        </pc:spChg>
        <pc:spChg chg="add mod">
          <ac:chgData name="Christian Morales LL." userId="acd2dd22fbae4b69" providerId="LiveId" clId="{DB99C404-EC06-457C-BB16-AD0136894115}" dt="2021-06-30T06:21:30.406" v="114"/>
          <ac:spMkLst>
            <pc:docMk/>
            <pc:sldMk cId="2757589047" sldId="637"/>
            <ac:spMk id="5" creationId="{EE20B0D0-85DE-47E0-8644-4FBA07D28615}"/>
          </ac:spMkLst>
        </pc:spChg>
      </pc:sldChg>
      <pc:sldChg chg="addSp modSp new mod">
        <pc:chgData name="Christian Morales LL." userId="acd2dd22fbae4b69" providerId="LiveId" clId="{DB99C404-EC06-457C-BB16-AD0136894115}" dt="2021-07-02T04:16:56.726" v="360" actId="27636"/>
        <pc:sldMkLst>
          <pc:docMk/>
          <pc:sldMk cId="4256373139" sldId="638"/>
        </pc:sldMkLst>
        <pc:spChg chg="mod">
          <ac:chgData name="Christian Morales LL." userId="acd2dd22fbae4b69" providerId="LiveId" clId="{DB99C404-EC06-457C-BB16-AD0136894115}" dt="2021-07-02T04:16:56.726" v="360" actId="27636"/>
          <ac:spMkLst>
            <pc:docMk/>
            <pc:sldMk cId="4256373139" sldId="638"/>
            <ac:spMk id="2" creationId="{DAE8CE22-D57A-46DB-8E18-BF90756AAC20}"/>
          </ac:spMkLst>
        </pc:spChg>
        <pc:spChg chg="mod">
          <ac:chgData name="Christian Morales LL." userId="acd2dd22fbae4b69" providerId="LiveId" clId="{DB99C404-EC06-457C-BB16-AD0136894115}" dt="2021-06-30T06:28:37.136" v="240"/>
          <ac:spMkLst>
            <pc:docMk/>
            <pc:sldMk cId="4256373139" sldId="638"/>
            <ac:spMk id="3" creationId="{96D101D9-F1DD-46AF-8E72-21F05622FBD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5" creationId="{3EB511C5-8CA7-4188-9150-1E3FC1168886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6" creationId="{CBEACE82-A130-4D2C-B71A-3B5B87C27B5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8" creationId="{60956CF1-52B5-4196-9C70-02592EEF89C1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0" creationId="{ADA2EE14-BB4A-4D35-8F0E-C7E122F2577D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2" creationId="{0A194261-02F6-40F9-B3F5-51106793301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3" creationId="{296546B1-2BB5-40D3-B63F-2225CB1412D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4" creationId="{10C4442D-220D-40EA-8281-DD0E59937DC8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5" creationId="{CCB70B84-E529-4138-B10C-5404E5DCC4EA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6" creationId="{C7A3C90E-9A19-4F9E-873A-E7554003156E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8" creationId="{C6C9E521-EF0C-40B4-829F-A3DBEB43E0C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0" creationId="{DB2CA5B5-A014-483B-9092-DF6B7F31D985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3" creationId="{BCF652EB-3B46-43AB-BDEE-BBEDFAF69D2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7" creationId="{49AF338C-CB15-4725-9E14-773FAA94281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9" creationId="{7CB4112D-0B25-4863-BB66-C509C7B2C02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31" creationId="{D5B884FF-B48A-4E7A-BC7F-24C06AE0DA25}"/>
          </ac:spMkLst>
        </pc:sp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4" creationId="{667096ED-C85A-4ACD-9E15-7283DF932B6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7" creationId="{9A10EE57-6088-4B30-AA15-E20D6B9DD91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9" creationId="{35414F3E-2529-40FA-A322-6003BADA3151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1" creationId="{3BF5EBA5-0CC5-4C5E-A54A-18D499D6168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7" creationId="{423966BC-B611-4319-9277-7BDC9DF47BD6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9" creationId="{EFFFB372-543B-4CC1-96F1-CC4B5CAAFBE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1" creationId="{BAEE3FB1-2124-4EA2-86C0-BEDCFCCFC17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2" creationId="{C7D12254-58EF-4922-ACD2-1AE53E7F5E6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4" creationId="{9C671425-85E2-4CD9-8AE8-1AFC333ED93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5" creationId="{56331F74-ACF3-4B42-B634-04088B14433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6" creationId="{EC81A1FA-1792-4E41-A3AE-01BE4C15693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8" creationId="{C6214E8C-10B0-4768-9636-F63A7F8DA4B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30" creationId="{C11D6338-5A9C-4F59-9C8D-63AF28ED8666}"/>
          </ac:picMkLst>
        </pc:pic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2" creationId="{0B870635-6DD8-459A-AB1A-12007F75A4C3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3" creationId="{5D1B97C4-BE38-4C05-A278-149ABB806DAF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4" creationId="{F3795503-35C7-4029-8C84-1DEB2EA3D061}"/>
          </ac:cxnSpMkLst>
        </pc:cxnChg>
      </pc:sldChg>
      <pc:sldChg chg="addSp modSp new mod">
        <pc:chgData name="Christian Morales LL." userId="acd2dd22fbae4b69" providerId="LiveId" clId="{DB99C404-EC06-457C-BB16-AD0136894115}" dt="2021-07-02T04:17:02.041" v="362" actId="27636"/>
        <pc:sldMkLst>
          <pc:docMk/>
          <pc:sldMk cId="1047164257" sldId="639"/>
        </pc:sldMkLst>
        <pc:spChg chg="mod">
          <ac:chgData name="Christian Morales LL." userId="acd2dd22fbae4b69" providerId="LiveId" clId="{DB99C404-EC06-457C-BB16-AD0136894115}" dt="2021-07-02T04:17:02.041" v="362" actId="27636"/>
          <ac:spMkLst>
            <pc:docMk/>
            <pc:sldMk cId="1047164257" sldId="639"/>
            <ac:spMk id="2" creationId="{1CCF4955-AACE-4E5B-82DC-5B99E556A2F0}"/>
          </ac:spMkLst>
        </pc:spChg>
        <pc:spChg chg="mod">
          <ac:chgData name="Christian Morales LL." userId="acd2dd22fbae4b69" providerId="LiveId" clId="{DB99C404-EC06-457C-BB16-AD0136894115}" dt="2021-06-30T06:28:35.339" v="239"/>
          <ac:spMkLst>
            <pc:docMk/>
            <pc:sldMk cId="1047164257" sldId="639"/>
            <ac:spMk id="3" creationId="{C251CBC6-68A9-425F-BCCF-4F8EF89662BB}"/>
          </ac:spMkLst>
        </pc:spChg>
        <pc:spChg chg="add mod">
          <ac:chgData name="Christian Morales LL." userId="acd2dd22fbae4b69" providerId="LiveId" clId="{DB99C404-EC06-457C-BB16-AD0136894115}" dt="2021-06-30T06:22:14.960" v="120"/>
          <ac:spMkLst>
            <pc:docMk/>
            <pc:sldMk cId="1047164257" sldId="639"/>
            <ac:spMk id="4" creationId="{BD1270D4-ED3C-41B1-AC8A-A2F4456C703E}"/>
          </ac:spMkLst>
        </pc:spChg>
        <pc:picChg chg="add mod">
          <ac:chgData name="Christian Morales LL." userId="acd2dd22fbae4b69" providerId="LiveId" clId="{DB99C404-EC06-457C-BB16-AD0136894115}" dt="2021-06-30T06:22:14.960" v="120"/>
          <ac:picMkLst>
            <pc:docMk/>
            <pc:sldMk cId="1047164257" sldId="639"/>
            <ac:picMk id="5" creationId="{91EBEDE5-9B90-4FFF-936B-2E3F85460CD7}"/>
          </ac:picMkLst>
        </pc:picChg>
      </pc:sldChg>
      <pc:sldChg chg="addSp modSp new mod">
        <pc:chgData name="Christian Morales LL." userId="acd2dd22fbae4b69" providerId="LiveId" clId="{DB99C404-EC06-457C-BB16-AD0136894115}" dt="2021-07-02T04:17:05.214" v="364" actId="27636"/>
        <pc:sldMkLst>
          <pc:docMk/>
          <pc:sldMk cId="2331215399" sldId="640"/>
        </pc:sldMkLst>
        <pc:spChg chg="mod">
          <ac:chgData name="Christian Morales LL." userId="acd2dd22fbae4b69" providerId="LiveId" clId="{DB99C404-EC06-457C-BB16-AD0136894115}" dt="2021-07-02T04:17:05.214" v="364" actId="27636"/>
          <ac:spMkLst>
            <pc:docMk/>
            <pc:sldMk cId="2331215399" sldId="640"/>
            <ac:spMk id="2" creationId="{B030498D-321B-4025-9E88-40A17F11F5FF}"/>
          </ac:spMkLst>
        </pc:spChg>
        <pc:spChg chg="mod">
          <ac:chgData name="Christian Morales LL." userId="acd2dd22fbae4b69" providerId="LiveId" clId="{DB99C404-EC06-457C-BB16-AD0136894115}" dt="2021-06-30T06:28:33.336" v="238"/>
          <ac:spMkLst>
            <pc:docMk/>
            <pc:sldMk cId="2331215399" sldId="640"/>
            <ac:spMk id="3" creationId="{F6A11D57-23B0-41D3-A87E-67CC6DA71226}"/>
          </ac:spMkLst>
        </pc:spChg>
        <pc:spChg chg="add mod">
          <ac:chgData name="Christian Morales LL." userId="acd2dd22fbae4b69" providerId="LiveId" clId="{DB99C404-EC06-457C-BB16-AD0136894115}" dt="2021-06-30T06:22:33.123" v="122"/>
          <ac:spMkLst>
            <pc:docMk/>
            <pc:sldMk cId="2331215399" sldId="640"/>
            <ac:spMk id="4" creationId="{B233A483-41B4-4288-B82A-A8D1142B3237}"/>
          </ac:spMkLst>
        </pc:sp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5" creationId="{1ABFCEAC-7D54-46D0-994D-8E0ADBF7F586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6" creationId="{4CACD556-F3F6-4431-816B-7D4503132B23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7" creationId="{84EC558B-B83F-4243-9AE2-C77FCEF0B33A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8" creationId="{530E4226-E5B2-4BC5-A25A-A705B0DED686}"/>
          </ac:picMkLst>
        </pc:picChg>
      </pc:sldChg>
      <pc:sldChg chg="addSp modSp new mod">
        <pc:chgData name="Christian Morales LL." userId="acd2dd22fbae4b69" providerId="LiveId" clId="{DB99C404-EC06-457C-BB16-AD0136894115}" dt="2021-07-02T04:17:12.268" v="366" actId="27636"/>
        <pc:sldMkLst>
          <pc:docMk/>
          <pc:sldMk cId="799221411" sldId="641"/>
        </pc:sldMkLst>
        <pc:spChg chg="mod">
          <ac:chgData name="Christian Morales LL." userId="acd2dd22fbae4b69" providerId="LiveId" clId="{DB99C404-EC06-457C-BB16-AD0136894115}" dt="2021-07-02T04:17:12.268" v="366" actId="27636"/>
          <ac:spMkLst>
            <pc:docMk/>
            <pc:sldMk cId="799221411" sldId="641"/>
            <ac:spMk id="2" creationId="{0DD301EE-9DD4-4C54-9C57-3A37AED9F4B5}"/>
          </ac:spMkLst>
        </pc:spChg>
        <pc:spChg chg="mod">
          <ac:chgData name="Christian Morales LL." userId="acd2dd22fbae4b69" providerId="LiveId" clId="{DB99C404-EC06-457C-BB16-AD0136894115}" dt="2021-06-30T06:28:29.568" v="237"/>
          <ac:spMkLst>
            <pc:docMk/>
            <pc:sldMk cId="799221411" sldId="641"/>
            <ac:spMk id="3" creationId="{B704F000-A279-4B9E-A639-49156938E2C8}"/>
          </ac:spMkLst>
        </pc:spChg>
        <pc:picChg chg="add mod">
          <ac:chgData name="Christian Morales LL." userId="acd2dd22fbae4b69" providerId="LiveId" clId="{DB99C404-EC06-457C-BB16-AD0136894115}" dt="2021-06-30T06:23:13.141" v="131"/>
          <ac:picMkLst>
            <pc:docMk/>
            <pc:sldMk cId="799221411" sldId="641"/>
            <ac:picMk id="4" creationId="{729458AD-C978-45A0-BAD0-54F567D9CF89}"/>
          </ac:picMkLst>
        </pc:picChg>
      </pc:sldChg>
      <pc:sldChg chg="addSp modSp new mod">
        <pc:chgData name="Christian Morales LL." userId="acd2dd22fbae4b69" providerId="LiveId" clId="{DB99C404-EC06-457C-BB16-AD0136894115}" dt="2021-07-02T04:17:15.595" v="368" actId="27636"/>
        <pc:sldMkLst>
          <pc:docMk/>
          <pc:sldMk cId="228211429" sldId="642"/>
        </pc:sldMkLst>
        <pc:spChg chg="mod">
          <ac:chgData name="Christian Morales LL." userId="acd2dd22fbae4b69" providerId="LiveId" clId="{DB99C404-EC06-457C-BB16-AD0136894115}" dt="2021-07-02T04:17:15.595" v="368" actId="27636"/>
          <ac:spMkLst>
            <pc:docMk/>
            <pc:sldMk cId="228211429" sldId="642"/>
            <ac:spMk id="2" creationId="{BF342F8A-1777-48E9-9698-020D2E6122B6}"/>
          </ac:spMkLst>
        </pc:spChg>
        <pc:spChg chg="mod">
          <ac:chgData name="Christian Morales LL." userId="acd2dd22fbae4b69" providerId="LiveId" clId="{DB99C404-EC06-457C-BB16-AD0136894115}" dt="2021-06-30T06:28:26.904" v="236"/>
          <ac:spMkLst>
            <pc:docMk/>
            <pc:sldMk cId="228211429" sldId="642"/>
            <ac:spMk id="3" creationId="{289A55B7-86B2-48B1-9014-EE2E16CA6A14}"/>
          </ac:spMkLst>
        </pc:spChg>
        <pc:picChg chg="add mod">
          <ac:chgData name="Christian Morales LL." userId="acd2dd22fbae4b69" providerId="LiveId" clId="{DB99C404-EC06-457C-BB16-AD0136894115}" dt="2021-06-30T06:23:30.404" v="134"/>
          <ac:picMkLst>
            <pc:docMk/>
            <pc:sldMk cId="228211429" sldId="642"/>
            <ac:picMk id="4" creationId="{5C599628-670B-4C1F-A4B0-C707614217CF}"/>
          </ac:picMkLst>
        </pc:picChg>
      </pc:sldChg>
      <pc:sldChg chg="addSp modSp new">
        <pc:chgData name="Christian Morales LL." userId="acd2dd22fbae4b69" providerId="LiveId" clId="{DB99C404-EC06-457C-BB16-AD0136894115}" dt="2021-06-30T06:28:23.753" v="235"/>
        <pc:sldMkLst>
          <pc:docMk/>
          <pc:sldMk cId="1700387714" sldId="643"/>
        </pc:sldMkLst>
        <pc:spChg chg="mod">
          <ac:chgData name="Christian Morales LL." userId="acd2dd22fbae4b69" providerId="LiveId" clId="{DB99C404-EC06-457C-BB16-AD0136894115}" dt="2021-06-30T06:23:37.915" v="136"/>
          <ac:spMkLst>
            <pc:docMk/>
            <pc:sldMk cId="1700387714" sldId="643"/>
            <ac:spMk id="2" creationId="{BA65D2BA-4F12-4DD7-AC54-7385A2C2AEEB}"/>
          </ac:spMkLst>
        </pc:spChg>
        <pc:spChg chg="mod">
          <ac:chgData name="Christian Morales LL." userId="acd2dd22fbae4b69" providerId="LiveId" clId="{DB99C404-EC06-457C-BB16-AD0136894115}" dt="2021-06-30T06:28:23.753" v="235"/>
          <ac:spMkLst>
            <pc:docMk/>
            <pc:sldMk cId="1700387714" sldId="643"/>
            <ac:spMk id="3" creationId="{56FB79E5-FBCE-41B9-BA8E-BD1F4F65C029}"/>
          </ac:spMkLst>
        </pc:spChg>
        <pc:spChg chg="add mod">
          <ac:chgData name="Christian Morales LL." userId="acd2dd22fbae4b69" providerId="LiveId" clId="{DB99C404-EC06-457C-BB16-AD0136894115}" dt="2021-06-30T06:23:44.012" v="137"/>
          <ac:spMkLst>
            <pc:docMk/>
            <pc:sldMk cId="1700387714" sldId="643"/>
            <ac:spMk id="4" creationId="{A9687910-B4CB-4885-8EBE-884132B8E0A4}"/>
          </ac:spMkLst>
        </pc:sp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5" creationId="{9E0F2DAA-6829-4985-97FC-35B9C44F06BC}"/>
          </ac:picMkLst>
        </pc:pic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6" creationId="{01B9AF40-F600-4A20-9CC2-8C4DAFC5110F}"/>
          </ac:picMkLst>
        </pc:pic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954E7-C75B-4F01-82D4-B469835C9AA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75F4786-4180-43F9-9D5D-DFF02CCBADA0}">
      <dgm:prSet phldrT="[Texto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sz="3000" dirty="0"/>
            <a:t>Paso 1</a:t>
          </a:r>
        </a:p>
      </dgm:t>
    </dgm:pt>
    <dgm:pt modelId="{103AB458-6483-40B1-8094-A381C017AC4E}" type="parTrans" cxnId="{A6E249E6-4021-41C1-A431-7DF17AF54EA6}">
      <dgm:prSet/>
      <dgm:spPr/>
      <dgm:t>
        <a:bodyPr/>
        <a:lstStyle/>
        <a:p>
          <a:endParaRPr lang="es-PE"/>
        </a:p>
      </dgm:t>
    </dgm:pt>
    <dgm:pt modelId="{B019C0D6-FFCB-488B-A72C-489051FDB2EF}" type="sibTrans" cxnId="{A6E249E6-4021-41C1-A431-7DF17AF54EA6}">
      <dgm:prSet/>
      <dgm:spPr/>
      <dgm:t>
        <a:bodyPr/>
        <a:lstStyle/>
        <a:p>
          <a:endParaRPr lang="es-PE"/>
        </a:p>
      </dgm:t>
    </dgm:pt>
    <dgm:pt modelId="{03B593E3-EE27-4EA7-8E38-2B88B602F337}">
      <dgm:prSet phldrT="[Texto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sz="3000" dirty="0"/>
            <a:t>Paso 2</a:t>
          </a:r>
        </a:p>
      </dgm:t>
    </dgm:pt>
    <dgm:pt modelId="{C22B3442-2064-447C-B0E6-798D35A79F69}" type="parTrans" cxnId="{F9845E81-9E65-4206-96ED-9719FD91046F}">
      <dgm:prSet/>
      <dgm:spPr/>
      <dgm:t>
        <a:bodyPr/>
        <a:lstStyle/>
        <a:p>
          <a:endParaRPr lang="es-PE"/>
        </a:p>
      </dgm:t>
    </dgm:pt>
    <dgm:pt modelId="{7CFDC59F-7D12-413A-A8AD-88320BF9CC7C}" type="sibTrans" cxnId="{F9845E81-9E65-4206-96ED-9719FD91046F}">
      <dgm:prSet/>
      <dgm:spPr/>
      <dgm:t>
        <a:bodyPr/>
        <a:lstStyle/>
        <a:p>
          <a:endParaRPr lang="es-PE"/>
        </a:p>
      </dgm:t>
    </dgm:pt>
    <dgm:pt modelId="{CCD901F5-B8A5-405E-B707-EB3AD89C44FB}">
      <dgm:prSet phldrT="[Texto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sz="3000" dirty="0"/>
            <a:t>Paso 3</a:t>
          </a:r>
        </a:p>
      </dgm:t>
    </dgm:pt>
    <dgm:pt modelId="{9559703F-27E2-45CA-8E53-FA835839BCDE}" type="parTrans" cxnId="{03D89210-BED5-490F-AC05-2A5D6FFFC472}">
      <dgm:prSet/>
      <dgm:spPr/>
      <dgm:t>
        <a:bodyPr/>
        <a:lstStyle/>
        <a:p>
          <a:endParaRPr lang="es-PE"/>
        </a:p>
      </dgm:t>
    </dgm:pt>
    <dgm:pt modelId="{6E7642F4-13F9-4646-B049-14FF772EBA39}" type="sibTrans" cxnId="{03D89210-BED5-490F-AC05-2A5D6FFFC472}">
      <dgm:prSet/>
      <dgm:spPr/>
      <dgm:t>
        <a:bodyPr/>
        <a:lstStyle/>
        <a:p>
          <a:endParaRPr lang="es-PE"/>
        </a:p>
      </dgm:t>
    </dgm:pt>
    <dgm:pt modelId="{5266FCE6-023F-4181-9A22-6B7088D8B2AD}" type="pres">
      <dgm:prSet presAssocID="{37A954E7-C75B-4F01-82D4-B469835C9AA0}" presName="Name0" presStyleCnt="0">
        <dgm:presLayoutVars>
          <dgm:dir/>
          <dgm:animLvl val="lvl"/>
          <dgm:resizeHandles val="exact"/>
        </dgm:presLayoutVars>
      </dgm:prSet>
      <dgm:spPr/>
    </dgm:pt>
    <dgm:pt modelId="{00CB1C73-4F83-4F38-B183-0C26BE3EFFA3}" type="pres">
      <dgm:prSet presAssocID="{075F4786-4180-43F9-9D5D-DFF02CCBADA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608DBC3-9A2B-429E-B1EA-4962754459B0}" type="pres">
      <dgm:prSet presAssocID="{B019C0D6-FFCB-488B-A72C-489051FDB2EF}" presName="parTxOnlySpace" presStyleCnt="0"/>
      <dgm:spPr/>
    </dgm:pt>
    <dgm:pt modelId="{C49F2F3C-DD4C-4B1A-95AC-D183BA37D04D}" type="pres">
      <dgm:prSet presAssocID="{03B593E3-EE27-4EA7-8E38-2B88B602F33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5D60819-8C93-45B4-896B-7EBF52081A33}" type="pres">
      <dgm:prSet presAssocID="{7CFDC59F-7D12-413A-A8AD-88320BF9CC7C}" presName="parTxOnlySpace" presStyleCnt="0"/>
      <dgm:spPr/>
    </dgm:pt>
    <dgm:pt modelId="{0252D9BD-C5E6-4E82-BE1F-8B4ED30A3300}" type="pres">
      <dgm:prSet presAssocID="{CCD901F5-B8A5-405E-B707-EB3AD89C44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3D89210-BED5-490F-AC05-2A5D6FFFC472}" srcId="{37A954E7-C75B-4F01-82D4-B469835C9AA0}" destId="{CCD901F5-B8A5-405E-B707-EB3AD89C44FB}" srcOrd="2" destOrd="0" parTransId="{9559703F-27E2-45CA-8E53-FA835839BCDE}" sibTransId="{6E7642F4-13F9-4646-B049-14FF772EBA39}"/>
    <dgm:cxn modelId="{1D199732-E82D-4F78-B606-4CBBC642F6A0}" type="presOf" srcId="{CCD901F5-B8A5-405E-B707-EB3AD89C44FB}" destId="{0252D9BD-C5E6-4E82-BE1F-8B4ED30A3300}" srcOrd="0" destOrd="0" presId="urn:microsoft.com/office/officeart/2005/8/layout/chevron1"/>
    <dgm:cxn modelId="{4B38D07B-53A3-443D-B4D6-A6D20207A24A}" type="presOf" srcId="{03B593E3-EE27-4EA7-8E38-2B88B602F337}" destId="{C49F2F3C-DD4C-4B1A-95AC-D183BA37D04D}" srcOrd="0" destOrd="0" presId="urn:microsoft.com/office/officeart/2005/8/layout/chevron1"/>
    <dgm:cxn modelId="{F9845E81-9E65-4206-96ED-9719FD91046F}" srcId="{37A954E7-C75B-4F01-82D4-B469835C9AA0}" destId="{03B593E3-EE27-4EA7-8E38-2B88B602F337}" srcOrd="1" destOrd="0" parTransId="{C22B3442-2064-447C-B0E6-798D35A79F69}" sibTransId="{7CFDC59F-7D12-413A-A8AD-88320BF9CC7C}"/>
    <dgm:cxn modelId="{E44EB897-4284-48AF-9453-8B21B3EE96F7}" type="presOf" srcId="{075F4786-4180-43F9-9D5D-DFF02CCBADA0}" destId="{00CB1C73-4F83-4F38-B183-0C26BE3EFFA3}" srcOrd="0" destOrd="0" presId="urn:microsoft.com/office/officeart/2005/8/layout/chevron1"/>
    <dgm:cxn modelId="{B541AFDE-B833-41C5-9EE2-5222BDBD5E2D}" type="presOf" srcId="{37A954E7-C75B-4F01-82D4-B469835C9AA0}" destId="{5266FCE6-023F-4181-9A22-6B7088D8B2AD}" srcOrd="0" destOrd="0" presId="urn:microsoft.com/office/officeart/2005/8/layout/chevron1"/>
    <dgm:cxn modelId="{A6E249E6-4021-41C1-A431-7DF17AF54EA6}" srcId="{37A954E7-C75B-4F01-82D4-B469835C9AA0}" destId="{075F4786-4180-43F9-9D5D-DFF02CCBADA0}" srcOrd="0" destOrd="0" parTransId="{103AB458-6483-40B1-8094-A381C017AC4E}" sibTransId="{B019C0D6-FFCB-488B-A72C-489051FDB2EF}"/>
    <dgm:cxn modelId="{266C1CB3-0EEE-4501-9E64-B085776FFBD3}" type="presParOf" srcId="{5266FCE6-023F-4181-9A22-6B7088D8B2AD}" destId="{00CB1C73-4F83-4F38-B183-0C26BE3EFFA3}" srcOrd="0" destOrd="0" presId="urn:microsoft.com/office/officeart/2005/8/layout/chevron1"/>
    <dgm:cxn modelId="{64C4225F-5FC4-492E-BF5B-D9DEC0DD8B7F}" type="presParOf" srcId="{5266FCE6-023F-4181-9A22-6B7088D8B2AD}" destId="{C608DBC3-9A2B-429E-B1EA-4962754459B0}" srcOrd="1" destOrd="0" presId="urn:microsoft.com/office/officeart/2005/8/layout/chevron1"/>
    <dgm:cxn modelId="{D3ED4AE9-EE9D-468B-AC36-1152F6CA4AF6}" type="presParOf" srcId="{5266FCE6-023F-4181-9A22-6B7088D8B2AD}" destId="{C49F2F3C-DD4C-4B1A-95AC-D183BA37D04D}" srcOrd="2" destOrd="0" presId="urn:microsoft.com/office/officeart/2005/8/layout/chevron1"/>
    <dgm:cxn modelId="{3897BAA4-DD6C-489A-B4D7-20D9E9265E3F}" type="presParOf" srcId="{5266FCE6-023F-4181-9A22-6B7088D8B2AD}" destId="{F5D60819-8C93-45B4-896B-7EBF52081A33}" srcOrd="3" destOrd="0" presId="urn:microsoft.com/office/officeart/2005/8/layout/chevron1"/>
    <dgm:cxn modelId="{D2974C46-D9FE-441F-9D4D-1FA374D0F6D7}" type="presParOf" srcId="{5266FCE6-023F-4181-9A22-6B7088D8B2AD}" destId="{0252D9BD-C5E6-4E82-BE1F-8B4ED30A330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B1C73-4F83-4F38-B183-0C26BE3EFFA3}">
      <dsp:nvSpPr>
        <dsp:cNvPr id="0" name=""/>
        <dsp:cNvSpPr/>
      </dsp:nvSpPr>
      <dsp:spPr>
        <a:xfrm>
          <a:off x="1793" y="139128"/>
          <a:ext cx="2184676" cy="873870"/>
        </a:xfrm>
        <a:prstGeom prst="chevron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Paso 1</a:t>
          </a:r>
        </a:p>
      </dsp:txBody>
      <dsp:txXfrm>
        <a:off x="438728" y="139128"/>
        <a:ext cx="1310806" cy="873870"/>
      </dsp:txXfrm>
    </dsp:sp>
    <dsp:sp modelId="{C49F2F3C-DD4C-4B1A-95AC-D183BA37D04D}">
      <dsp:nvSpPr>
        <dsp:cNvPr id="0" name=""/>
        <dsp:cNvSpPr/>
      </dsp:nvSpPr>
      <dsp:spPr>
        <a:xfrm>
          <a:off x="1968001" y="139128"/>
          <a:ext cx="2184676" cy="873870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Paso 2</a:t>
          </a:r>
        </a:p>
      </dsp:txBody>
      <dsp:txXfrm>
        <a:off x="2404936" y="139128"/>
        <a:ext cx="1310806" cy="873870"/>
      </dsp:txXfrm>
    </dsp:sp>
    <dsp:sp modelId="{0252D9BD-C5E6-4E82-BE1F-8B4ED30A3300}">
      <dsp:nvSpPr>
        <dsp:cNvPr id="0" name=""/>
        <dsp:cNvSpPr/>
      </dsp:nvSpPr>
      <dsp:spPr>
        <a:xfrm>
          <a:off x="3934210" y="139128"/>
          <a:ext cx="2184676" cy="873870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Paso 3</a:t>
          </a:r>
        </a:p>
      </dsp:txBody>
      <dsp:txXfrm>
        <a:off x="4371145" y="139128"/>
        <a:ext cx="1310806" cy="873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12/07/2021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907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17.jpe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8.jpeg"/><Relationship Id="rId3" Type="http://schemas.openxmlformats.org/officeDocument/2006/relationships/image" Target="../media/image32.png"/><Relationship Id="rId7" Type="http://schemas.openxmlformats.org/officeDocument/2006/relationships/image" Target="../media/image7.jpeg"/><Relationship Id="rId12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0" Type="http://schemas.openxmlformats.org/officeDocument/2006/relationships/image" Target="../media/image6.jpe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13: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 los Interesados del Proyecto</a:t>
            </a:r>
          </a:p>
          <a:p>
            <a:pPr marL="0" indent="0">
              <a:buNone/>
            </a:pPr>
            <a:r>
              <a:rPr lang="es-PE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Identificar a los Interesados</a:t>
            </a:r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CE76353D-3299-4318-A180-CDA47FF66651}"/>
              </a:ext>
            </a:extLst>
          </p:cNvPr>
          <p:cNvSpPr/>
          <p:nvPr/>
        </p:nvSpPr>
        <p:spPr>
          <a:xfrm>
            <a:off x="2009020" y="1946301"/>
            <a:ext cx="6912767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PE" sz="1400" dirty="0">
                <a:latin typeface="Arial"/>
                <a:cs typeface="Arial"/>
              </a:rPr>
              <a:t>Contiene todos los detalles relacionados con los interesados identificados:</a:t>
            </a:r>
          </a:p>
          <a:p>
            <a:pPr marL="285750" indent="-285750" algn="just">
              <a:buFontTx/>
              <a:buChar char="-"/>
            </a:pPr>
            <a:r>
              <a:rPr lang="es-PE" sz="1400" b="1" u="sng" dirty="0">
                <a:latin typeface="Arial"/>
                <a:cs typeface="Arial"/>
              </a:rPr>
              <a:t>Información de identificación:</a:t>
            </a:r>
            <a:r>
              <a:rPr lang="es-PE" sz="1400" dirty="0">
                <a:latin typeface="Arial"/>
                <a:cs typeface="Arial"/>
              </a:rPr>
              <a:t> nombre, puesto en la organización, ubicación, rol en el proyecto, información de contacto.</a:t>
            </a:r>
          </a:p>
          <a:p>
            <a:pPr marL="285750" indent="-285750" algn="just">
              <a:buFontTx/>
              <a:buChar char="-"/>
            </a:pPr>
            <a:r>
              <a:rPr lang="es-PE" sz="1400" b="1" u="sng" dirty="0">
                <a:latin typeface="Arial"/>
                <a:cs typeface="Arial"/>
              </a:rPr>
              <a:t>Información de evaluación:</a:t>
            </a:r>
            <a:r>
              <a:rPr lang="es-PE" sz="1400" dirty="0">
                <a:latin typeface="Arial"/>
                <a:cs typeface="Arial"/>
              </a:rPr>
              <a:t> requisitos principales, expectativas principales, influencia potencial en el proyecto, fase del ciclo de vida con mayor interés. </a:t>
            </a:r>
          </a:p>
          <a:p>
            <a:pPr marL="285750" indent="-285750" algn="just">
              <a:buFontTx/>
              <a:buChar char="-"/>
            </a:pPr>
            <a:r>
              <a:rPr lang="es-PE" sz="1400" b="1" u="sng" dirty="0">
                <a:latin typeface="Arial"/>
                <a:cs typeface="Arial"/>
              </a:rPr>
              <a:t>Clasificación de interesados:</a:t>
            </a:r>
            <a:r>
              <a:rPr lang="es-PE" sz="1400" dirty="0">
                <a:latin typeface="Arial"/>
                <a:cs typeface="Arial"/>
              </a:rPr>
              <a:t> interno/externo, partidario/neutral/reticente, etc.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2A40887-6D88-44FE-8CEE-CB28FF441C6E}"/>
              </a:ext>
            </a:extLst>
          </p:cNvPr>
          <p:cNvGrpSpPr/>
          <p:nvPr/>
        </p:nvGrpSpPr>
        <p:grpSpPr>
          <a:xfrm>
            <a:off x="0" y="1853530"/>
            <a:ext cx="1728192" cy="1690543"/>
            <a:chOff x="-1524000" y="1853529"/>
            <a:chExt cx="1728192" cy="1690543"/>
          </a:xfrm>
        </p:grpSpPr>
        <p:sp>
          <p:nvSpPr>
            <p:cNvPr id="6" name="9 CuadroTexto">
              <a:extLst>
                <a:ext uri="{FF2B5EF4-FFF2-40B4-BE49-F238E27FC236}">
                  <a16:creationId xmlns:a16="http://schemas.microsoft.com/office/drawing/2014/main" id="{EAD7717E-B900-448F-93BB-FE0F388B8179}"/>
                </a:ext>
              </a:extLst>
            </p:cNvPr>
            <p:cNvSpPr txBox="1"/>
            <p:nvPr/>
          </p:nvSpPr>
          <p:spPr>
            <a:xfrm>
              <a:off x="-1524000" y="2959297"/>
              <a:ext cx="172819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/>
                <a:t>Registro de Interesados</a:t>
              </a: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A3BAA88-8AE4-48AF-BAB2-54AA7D2A7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1311" y="1853529"/>
              <a:ext cx="665803" cy="979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>
            <a:extLst>
              <a:ext uri="{FF2B5EF4-FFF2-40B4-BE49-F238E27FC236}">
                <a16:creationId xmlns:a16="http://schemas.microsoft.com/office/drawing/2014/main" id="{5F4AB7F2-2C85-481F-AD76-751070DF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3" y="3670247"/>
            <a:ext cx="5896735" cy="299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0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9421551" cy="477331"/>
          </a:xfrm>
        </p:spPr>
        <p:txBody>
          <a:bodyPr>
            <a:normAutofit/>
          </a:bodyPr>
          <a:lstStyle/>
          <a:p>
            <a:pPr lvl="0"/>
            <a:r>
              <a:rPr lang="es-ES_tradnl" sz="3200" dirty="0"/>
              <a:t>Planificar el Involucramiento de los Interesados.</a:t>
            </a:r>
            <a:endParaRPr lang="es-PE" sz="3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6E795E-536A-45E8-A250-688C5AEC4D2A}"/>
              </a:ext>
            </a:extLst>
          </p:cNvPr>
          <p:cNvSpPr txBox="1">
            <a:spLocks noChangeArrowheads="1"/>
          </p:cNvSpPr>
          <p:nvPr/>
        </p:nvSpPr>
        <p:spPr>
          <a:xfrm>
            <a:off x="1934308" y="2163031"/>
            <a:ext cx="8281988" cy="413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/>
              <a:t>Es el proceso que consiste </a:t>
            </a:r>
            <a:r>
              <a:rPr lang="es-PE" sz="2600" u="sng"/>
              <a:t>en desarrollar estrategias de gestión</a:t>
            </a:r>
            <a:r>
              <a:rPr lang="es-PE" sz="2600"/>
              <a:t> adecuadas para lograr la participación eficaz de los interesados a lo largo del ciclo de vida del proyecto.</a:t>
            </a:r>
          </a:p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/>
              <a:t>El beneficio clave de este proceso es que </a:t>
            </a:r>
            <a:r>
              <a:rPr lang="es-PE" sz="2600" u="sng"/>
              <a:t>nos da un plan claro y factible para interactuar</a:t>
            </a:r>
            <a:r>
              <a:rPr lang="es-PE" sz="2600"/>
              <a:t> con los interesados del proyecto, a fin de apoyar los intereses del mismo.</a:t>
            </a:r>
            <a:endParaRPr lang="es-ES" sz="2600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94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ES_tradnl" sz="2800" dirty="0"/>
              <a:t>Planificar el Involucramiento de los Interesados</a:t>
            </a:r>
            <a:endParaRPr lang="es-PE" sz="2800" dirty="0"/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9244F4-F92D-4AD5-AAB5-E00E2F1C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79" y="4184281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9 Flecha derecha">
            <a:extLst>
              <a:ext uri="{FF2B5EF4-FFF2-40B4-BE49-F238E27FC236}">
                <a16:creationId xmlns:a16="http://schemas.microsoft.com/office/drawing/2014/main" id="{44E12D35-CE9E-444F-9A51-95F789789A57}"/>
              </a:ext>
            </a:extLst>
          </p:cNvPr>
          <p:cNvSpPr/>
          <p:nvPr/>
        </p:nvSpPr>
        <p:spPr>
          <a:xfrm>
            <a:off x="4302515" y="4173719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7" name="20 Flecha derecha">
            <a:extLst>
              <a:ext uri="{FF2B5EF4-FFF2-40B4-BE49-F238E27FC236}">
                <a16:creationId xmlns:a16="http://schemas.microsoft.com/office/drawing/2014/main" id="{093DAE4D-CE58-4FCF-AAEC-7B4CBABAB2CF}"/>
              </a:ext>
            </a:extLst>
          </p:cNvPr>
          <p:cNvSpPr/>
          <p:nvPr/>
        </p:nvSpPr>
        <p:spPr>
          <a:xfrm>
            <a:off x="7787559" y="4181765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AA43530-8750-4909-9092-24FC9BA8A3B9}"/>
              </a:ext>
            </a:extLst>
          </p:cNvPr>
          <p:cNvGrpSpPr/>
          <p:nvPr/>
        </p:nvGrpSpPr>
        <p:grpSpPr>
          <a:xfrm>
            <a:off x="5004402" y="2333292"/>
            <a:ext cx="1006604" cy="1229200"/>
            <a:chOff x="3257663" y="1437329"/>
            <a:chExt cx="1006604" cy="1229200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9D612E60-426C-4F4C-9010-CAC98594C3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3329671" y="1437329"/>
              <a:ext cx="770305" cy="78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52 CuadroTexto">
              <a:extLst>
                <a:ext uri="{FF2B5EF4-FFF2-40B4-BE49-F238E27FC236}">
                  <a16:creationId xmlns:a16="http://schemas.microsoft.com/office/drawing/2014/main" id="{BB5FD7CD-F7FA-4042-8102-B48840E95FF6}"/>
                </a:ext>
              </a:extLst>
            </p:cNvPr>
            <p:cNvSpPr txBox="1"/>
            <p:nvPr/>
          </p:nvSpPr>
          <p:spPr>
            <a:xfrm>
              <a:off x="3257663" y="2204864"/>
              <a:ext cx="100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/>
                <a:t>Juicio de expertos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80041E-2838-4B8A-B738-588B5BB2FDC1}"/>
              </a:ext>
            </a:extLst>
          </p:cNvPr>
          <p:cNvGrpSpPr/>
          <p:nvPr/>
        </p:nvGrpSpPr>
        <p:grpSpPr>
          <a:xfrm>
            <a:off x="7254843" y="2424441"/>
            <a:ext cx="1006604" cy="1180443"/>
            <a:chOff x="5508104" y="1528477"/>
            <a:chExt cx="1006604" cy="1180443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9947C5B7-9418-4F27-BC22-39C396045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528477"/>
              <a:ext cx="624357" cy="67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225 CuadroTexto">
              <a:extLst>
                <a:ext uri="{FF2B5EF4-FFF2-40B4-BE49-F238E27FC236}">
                  <a16:creationId xmlns:a16="http://schemas.microsoft.com/office/drawing/2014/main" id="{925ADAD6-AC14-40DD-AE98-65456A1C59DE}"/>
                </a:ext>
              </a:extLst>
            </p:cNvPr>
            <p:cNvSpPr txBox="1"/>
            <p:nvPr/>
          </p:nvSpPr>
          <p:spPr>
            <a:xfrm>
              <a:off x="5508104" y="2247255"/>
              <a:ext cx="100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Técnicas Analíticas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1C01F4A-6E9F-4D9F-AFD1-8031DEE76E14}"/>
              </a:ext>
            </a:extLst>
          </p:cNvPr>
          <p:cNvGrpSpPr/>
          <p:nvPr/>
        </p:nvGrpSpPr>
        <p:grpSpPr>
          <a:xfrm>
            <a:off x="2142275" y="2884803"/>
            <a:ext cx="2086724" cy="734078"/>
            <a:chOff x="395536" y="2118858"/>
            <a:chExt cx="2086724" cy="734078"/>
          </a:xfrm>
        </p:grpSpPr>
        <p:sp>
          <p:nvSpPr>
            <p:cNvPr id="15" name="64 CuadroTexto">
              <a:extLst>
                <a:ext uri="{FF2B5EF4-FFF2-40B4-BE49-F238E27FC236}">
                  <a16:creationId xmlns:a16="http://schemas.microsoft.com/office/drawing/2014/main" id="{982803EC-84E7-4712-B092-FE420D5C8F1F}"/>
                </a:ext>
              </a:extLst>
            </p:cNvPr>
            <p:cNvSpPr txBox="1"/>
            <p:nvPr/>
          </p:nvSpPr>
          <p:spPr>
            <a:xfrm>
              <a:off x="1290454" y="2175247"/>
              <a:ext cx="1191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Plan de Dirección del Proyecto</a:t>
              </a:r>
            </a:p>
          </p:txBody>
        </p:sp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A4C54F7B-448F-43AD-96D0-CDE34595A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118858"/>
              <a:ext cx="980032" cy="734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30FDD33-A5B7-4791-BB67-DF7401BEF858}"/>
              </a:ext>
            </a:extLst>
          </p:cNvPr>
          <p:cNvGrpSpPr/>
          <p:nvPr/>
        </p:nvGrpSpPr>
        <p:grpSpPr>
          <a:xfrm>
            <a:off x="2348723" y="3748899"/>
            <a:ext cx="1674308" cy="755368"/>
            <a:chOff x="601984" y="3033672"/>
            <a:chExt cx="1674308" cy="755368"/>
          </a:xfrm>
        </p:grpSpPr>
        <p:sp>
          <p:nvSpPr>
            <p:cNvPr id="18" name="72 CuadroTexto">
              <a:extLst>
                <a:ext uri="{FF2B5EF4-FFF2-40B4-BE49-F238E27FC236}">
                  <a16:creationId xmlns:a16="http://schemas.microsoft.com/office/drawing/2014/main" id="{B2168882-3321-4C44-9BBB-75D41C0918CA}"/>
                </a:ext>
              </a:extLst>
            </p:cNvPr>
            <p:cNvSpPr txBox="1"/>
            <p:nvPr/>
          </p:nvSpPr>
          <p:spPr>
            <a:xfrm>
              <a:off x="1259632" y="3108515"/>
              <a:ext cx="1016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Registro de Interesados</a:t>
              </a: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DC218FC-4588-42ED-A20A-39F46A73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4" y="3033672"/>
              <a:ext cx="513632" cy="755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A173F47-E4B3-4928-A31B-106406AB2B01}"/>
              </a:ext>
            </a:extLst>
          </p:cNvPr>
          <p:cNvGrpSpPr/>
          <p:nvPr/>
        </p:nvGrpSpPr>
        <p:grpSpPr>
          <a:xfrm>
            <a:off x="2286292" y="4612995"/>
            <a:ext cx="2126433" cy="822764"/>
            <a:chOff x="320189" y="3645024"/>
            <a:chExt cx="2126433" cy="822764"/>
          </a:xfrm>
        </p:grpSpPr>
        <p:pic>
          <p:nvPicPr>
            <p:cNvPr id="21" name="Picture 8" descr="stock photo : Factory with solar panels 3d illustration">
              <a:extLst>
                <a:ext uri="{FF2B5EF4-FFF2-40B4-BE49-F238E27FC236}">
                  <a16:creationId xmlns:a16="http://schemas.microsoft.com/office/drawing/2014/main" id="{A0DC3B35-41B2-4CB4-9CDE-F7DD82138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89" y="3645024"/>
              <a:ext cx="727157" cy="82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75 CuadroTexto">
              <a:extLst>
                <a:ext uri="{FF2B5EF4-FFF2-40B4-BE49-F238E27FC236}">
                  <a16:creationId xmlns:a16="http://schemas.microsoft.com/office/drawing/2014/main" id="{7BC0F65D-B41C-488D-BD75-FC535DD69C57}"/>
                </a:ext>
              </a:extLst>
            </p:cNvPr>
            <p:cNvSpPr txBox="1"/>
            <p:nvPr/>
          </p:nvSpPr>
          <p:spPr>
            <a:xfrm>
              <a:off x="1047345" y="3701063"/>
              <a:ext cx="1399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Factores Ambientales de la Empresa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2EF2E87-896F-4A13-B292-F943863392E5}"/>
              </a:ext>
            </a:extLst>
          </p:cNvPr>
          <p:cNvGrpSpPr/>
          <p:nvPr/>
        </p:nvGrpSpPr>
        <p:grpSpPr>
          <a:xfrm>
            <a:off x="2201893" y="5549100"/>
            <a:ext cx="2244639" cy="761047"/>
            <a:chOff x="179512" y="4623980"/>
            <a:chExt cx="2244639" cy="761047"/>
          </a:xfrm>
        </p:grpSpPr>
        <p:pic>
          <p:nvPicPr>
            <p:cNvPr id="24" name="Picture 10" descr="stock vector : folder with documents">
              <a:extLst>
                <a:ext uri="{FF2B5EF4-FFF2-40B4-BE49-F238E27FC236}">
                  <a16:creationId xmlns:a16="http://schemas.microsoft.com/office/drawing/2014/main" id="{F42B3293-DB24-49DA-B53B-9A7225A1D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6"/>
            <a:stretch/>
          </p:blipFill>
          <p:spPr bwMode="auto">
            <a:xfrm>
              <a:off x="179512" y="4623980"/>
              <a:ext cx="879231" cy="761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77 CuadroTexto">
              <a:extLst>
                <a:ext uri="{FF2B5EF4-FFF2-40B4-BE49-F238E27FC236}">
                  <a16:creationId xmlns:a16="http://schemas.microsoft.com/office/drawing/2014/main" id="{145DDA02-367C-44A5-A4A8-7136BB37DBDB}"/>
                </a:ext>
              </a:extLst>
            </p:cNvPr>
            <p:cNvSpPr txBox="1"/>
            <p:nvPr/>
          </p:nvSpPr>
          <p:spPr>
            <a:xfrm>
              <a:off x="1024874" y="4639198"/>
              <a:ext cx="1399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Activos de los Procesos de la Organización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310DEEE-8A2C-407E-B37F-A8129C354B3E}"/>
              </a:ext>
            </a:extLst>
          </p:cNvPr>
          <p:cNvGrpSpPr/>
          <p:nvPr/>
        </p:nvGrpSpPr>
        <p:grpSpPr>
          <a:xfrm>
            <a:off x="5958699" y="2360548"/>
            <a:ext cx="1006604" cy="1089287"/>
            <a:chOff x="4211960" y="1464584"/>
            <a:chExt cx="1006604" cy="1089287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06B91B9-5E4F-4C08-BF4D-632E175DA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1464584"/>
              <a:ext cx="800003" cy="7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79 CuadroTexto">
              <a:extLst>
                <a:ext uri="{FF2B5EF4-FFF2-40B4-BE49-F238E27FC236}">
                  <a16:creationId xmlns:a16="http://schemas.microsoft.com/office/drawing/2014/main" id="{86C8F5D4-8341-4282-9C9A-BD6D68C5587B}"/>
                </a:ext>
              </a:extLst>
            </p:cNvPr>
            <p:cNvSpPr txBox="1"/>
            <p:nvPr/>
          </p:nvSpPr>
          <p:spPr>
            <a:xfrm>
              <a:off x="4211960" y="2276872"/>
              <a:ext cx="1006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/>
                <a:t>Reuniones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DB9CE98-0484-4137-92B7-1ED4A1412ABD}"/>
              </a:ext>
            </a:extLst>
          </p:cNvPr>
          <p:cNvGrpSpPr/>
          <p:nvPr/>
        </p:nvGrpSpPr>
        <p:grpSpPr>
          <a:xfrm>
            <a:off x="9111893" y="3172836"/>
            <a:ext cx="1383310" cy="1109737"/>
            <a:chOff x="7148396" y="2420888"/>
            <a:chExt cx="1383310" cy="1109737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5358933F-74B2-49F1-9D02-96EFF567D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420888"/>
              <a:ext cx="709514" cy="709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81 CuadroTexto">
              <a:extLst>
                <a:ext uri="{FF2B5EF4-FFF2-40B4-BE49-F238E27FC236}">
                  <a16:creationId xmlns:a16="http://schemas.microsoft.com/office/drawing/2014/main" id="{45057E6C-558A-47B6-BED4-202D187066FD}"/>
                </a:ext>
              </a:extLst>
            </p:cNvPr>
            <p:cNvSpPr txBox="1"/>
            <p:nvPr/>
          </p:nvSpPr>
          <p:spPr>
            <a:xfrm>
              <a:off x="7148396" y="3068960"/>
              <a:ext cx="1383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Plan de Gestión de los Interesados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2D5010B-E366-45A8-A943-A41C73C0E846}"/>
              </a:ext>
            </a:extLst>
          </p:cNvPr>
          <p:cNvGrpSpPr/>
          <p:nvPr/>
        </p:nvGrpSpPr>
        <p:grpSpPr>
          <a:xfrm>
            <a:off x="8983036" y="4396972"/>
            <a:ext cx="1507891" cy="1743561"/>
            <a:chOff x="7236296" y="3501008"/>
            <a:chExt cx="1507891" cy="1743561"/>
          </a:xfrm>
        </p:grpSpPr>
        <p:sp>
          <p:nvSpPr>
            <p:cNvPr id="33" name="82 CuadroTexto">
              <a:extLst>
                <a:ext uri="{FF2B5EF4-FFF2-40B4-BE49-F238E27FC236}">
                  <a16:creationId xmlns:a16="http://schemas.microsoft.com/office/drawing/2014/main" id="{D95165D2-D427-4AD0-BB3D-72D0AB48422A}"/>
                </a:ext>
              </a:extLst>
            </p:cNvPr>
            <p:cNvSpPr txBox="1"/>
            <p:nvPr/>
          </p:nvSpPr>
          <p:spPr>
            <a:xfrm>
              <a:off x="7236296" y="3501008"/>
              <a:ext cx="150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u="sng" dirty="0">
                  <a:solidFill>
                    <a:srgbClr val="FF0000"/>
                  </a:solidFill>
                </a:rPr>
                <a:t>ACTUALIZACIONES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35C82E3F-F311-40D5-A327-8F166A76AD03}"/>
                </a:ext>
              </a:extLst>
            </p:cNvPr>
            <p:cNvGrpSpPr/>
            <p:nvPr/>
          </p:nvGrpSpPr>
          <p:grpSpPr>
            <a:xfrm>
              <a:off x="7435852" y="4062824"/>
              <a:ext cx="1135792" cy="1181745"/>
              <a:chOff x="7435852" y="4062824"/>
              <a:chExt cx="1135792" cy="1181745"/>
            </a:xfrm>
          </p:grpSpPr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66E4DAD7-A459-4655-9D4E-4CBEDE2A3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2861" y="4062824"/>
                <a:ext cx="1108783" cy="83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84 CuadroTexto">
                <a:extLst>
                  <a:ext uri="{FF2B5EF4-FFF2-40B4-BE49-F238E27FC236}">
                    <a16:creationId xmlns:a16="http://schemas.microsoft.com/office/drawing/2014/main" id="{5F9181F3-B926-4D8D-B8F9-D61ED70A847C}"/>
                  </a:ext>
                </a:extLst>
              </p:cNvPr>
              <p:cNvSpPr txBox="1"/>
              <p:nvPr/>
            </p:nvSpPr>
            <p:spPr>
              <a:xfrm>
                <a:off x="7435852" y="4782904"/>
                <a:ext cx="1071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Documentos del Proyecto</a:t>
                </a:r>
              </a:p>
            </p:txBody>
          </p:sp>
        </p:grpSp>
        <p:cxnSp>
          <p:nvCxnSpPr>
            <p:cNvPr id="35" name="85 Conector recto de flecha">
              <a:extLst>
                <a:ext uri="{FF2B5EF4-FFF2-40B4-BE49-F238E27FC236}">
                  <a16:creationId xmlns:a16="http://schemas.microsoft.com/office/drawing/2014/main" id="{4C74EE1B-47CC-41E9-A333-942B857DF9C5}"/>
                </a:ext>
              </a:extLst>
            </p:cNvPr>
            <p:cNvCxnSpPr/>
            <p:nvPr/>
          </p:nvCxnSpPr>
          <p:spPr>
            <a:xfrm>
              <a:off x="7878004" y="3774792"/>
              <a:ext cx="16905" cy="2835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ángulo redondeado 32">
            <a:extLst>
              <a:ext uri="{FF2B5EF4-FFF2-40B4-BE49-F238E27FC236}">
                <a16:creationId xmlns:a16="http://schemas.microsoft.com/office/drawing/2014/main" id="{54669DE8-9398-4BC7-980E-A4609813A401}"/>
              </a:ext>
            </a:extLst>
          </p:cNvPr>
          <p:cNvSpPr/>
          <p:nvPr/>
        </p:nvSpPr>
        <p:spPr>
          <a:xfrm>
            <a:off x="2358299" y="2452755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ENTRADA</a:t>
            </a:r>
          </a:p>
        </p:txBody>
      </p:sp>
      <p:sp>
        <p:nvSpPr>
          <p:cNvPr id="39" name="Rectángulo redondeado 33">
            <a:extLst>
              <a:ext uri="{FF2B5EF4-FFF2-40B4-BE49-F238E27FC236}">
                <a16:creationId xmlns:a16="http://schemas.microsoft.com/office/drawing/2014/main" id="{4033A4F1-3B6D-406D-9E6D-00C9A87ABBF7}"/>
              </a:ext>
            </a:extLst>
          </p:cNvPr>
          <p:cNvSpPr/>
          <p:nvPr/>
        </p:nvSpPr>
        <p:spPr>
          <a:xfrm>
            <a:off x="9055043" y="2452756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SALIDA</a:t>
            </a:r>
          </a:p>
        </p:txBody>
      </p:sp>
      <p:sp>
        <p:nvSpPr>
          <p:cNvPr id="40" name="Rectángulo redondeado 34">
            <a:extLst>
              <a:ext uri="{FF2B5EF4-FFF2-40B4-BE49-F238E27FC236}">
                <a16:creationId xmlns:a16="http://schemas.microsoft.com/office/drawing/2014/main" id="{2C22ACC6-C1EA-47E3-B6AA-934B927A2DAD}"/>
              </a:ext>
            </a:extLst>
          </p:cNvPr>
          <p:cNvSpPr/>
          <p:nvPr/>
        </p:nvSpPr>
        <p:spPr>
          <a:xfrm>
            <a:off x="5084593" y="3665305"/>
            <a:ext cx="2674306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HERRAMIENTAS Y TECNICAS</a:t>
            </a:r>
          </a:p>
        </p:txBody>
      </p:sp>
    </p:spTree>
    <p:extLst>
      <p:ext uri="{BB962C8B-B14F-4D97-AF65-F5344CB8AC3E}">
        <p14:creationId xmlns:p14="http://schemas.microsoft.com/office/powerpoint/2010/main" val="25811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ES_tradnl" sz="2800" dirty="0"/>
              <a:t>Planificar el Involucramiento de los Interesados</a:t>
            </a:r>
            <a:endParaRPr lang="es-PE" sz="28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153 Rectángulo">
            <a:extLst>
              <a:ext uri="{FF2B5EF4-FFF2-40B4-BE49-F238E27FC236}">
                <a16:creationId xmlns:a16="http://schemas.microsoft.com/office/drawing/2014/main" id="{4D234EA7-254A-4390-BFA0-F37794935E69}"/>
              </a:ext>
            </a:extLst>
          </p:cNvPr>
          <p:cNvSpPr/>
          <p:nvPr/>
        </p:nvSpPr>
        <p:spPr>
          <a:xfrm>
            <a:off x="4304326" y="1923797"/>
            <a:ext cx="5571587" cy="31700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spcBef>
                <a:spcPts val="2400"/>
              </a:spcBef>
            </a:pPr>
            <a:r>
              <a:rPr lang="es-PE" sz="1600" dirty="0">
                <a:latin typeface="Arial"/>
                <a:cs typeface="Arial"/>
              </a:rPr>
              <a:t>El </a:t>
            </a:r>
            <a:r>
              <a:rPr lang="es-PE" sz="1600" b="1" u="sng" dirty="0">
                <a:latin typeface="Arial"/>
                <a:cs typeface="Arial"/>
              </a:rPr>
              <a:t>nivel de participación actual </a:t>
            </a:r>
            <a:r>
              <a:rPr lang="es-PE" sz="1600" dirty="0">
                <a:latin typeface="Arial"/>
                <a:cs typeface="Arial"/>
              </a:rPr>
              <a:t>de todos los interesados se </a:t>
            </a:r>
            <a:r>
              <a:rPr lang="es-PE" sz="1600" b="1" u="sng" dirty="0">
                <a:latin typeface="Arial"/>
                <a:cs typeface="Arial"/>
              </a:rPr>
              <a:t>compara con los niveles de participación planificados </a:t>
            </a:r>
            <a:r>
              <a:rPr lang="es-PE" sz="1600" dirty="0">
                <a:latin typeface="Arial"/>
                <a:cs typeface="Arial"/>
              </a:rPr>
              <a:t>que se requieren para asegurar el éxito del proyecto.</a:t>
            </a:r>
          </a:p>
          <a:p>
            <a:pPr algn="just">
              <a:spcBef>
                <a:spcPts val="1800"/>
              </a:spcBef>
            </a:pPr>
            <a:r>
              <a:rPr lang="es-PE" sz="1600" dirty="0">
                <a:latin typeface="Arial"/>
                <a:cs typeface="Arial"/>
              </a:rPr>
              <a:t>El nivel de participación se puede clasificar: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r>
              <a:rPr lang="es-PE" sz="1600" b="1" dirty="0">
                <a:latin typeface="Arial"/>
                <a:cs typeface="Arial"/>
              </a:rPr>
              <a:t>Desconocedor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r>
              <a:rPr lang="es-PE" sz="1600" b="1" dirty="0">
                <a:latin typeface="Arial"/>
                <a:cs typeface="Arial"/>
              </a:rPr>
              <a:t>Reticente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r>
              <a:rPr lang="es-PE" sz="1600" b="1" dirty="0">
                <a:latin typeface="Arial"/>
                <a:cs typeface="Arial"/>
              </a:rPr>
              <a:t>Neutral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r>
              <a:rPr lang="es-PE" sz="1600" b="1" dirty="0">
                <a:latin typeface="Arial"/>
                <a:cs typeface="Arial"/>
              </a:rPr>
              <a:t>Partidario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r>
              <a:rPr lang="es-PE" sz="1600" b="1" dirty="0">
                <a:latin typeface="Arial"/>
                <a:cs typeface="Arial"/>
              </a:rPr>
              <a:t>Líder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CCEA5DE-07F7-48B9-9AEE-DD886F1D2F42}"/>
              </a:ext>
            </a:extLst>
          </p:cNvPr>
          <p:cNvGrpSpPr/>
          <p:nvPr/>
        </p:nvGrpSpPr>
        <p:grpSpPr>
          <a:xfrm>
            <a:off x="2423592" y="2566646"/>
            <a:ext cx="1728192" cy="1654443"/>
            <a:chOff x="467544" y="2431921"/>
            <a:chExt cx="1728192" cy="165444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D893B738-8670-4910-9E16-9669865D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431921"/>
              <a:ext cx="864096" cy="9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11 CuadroTexto">
              <a:extLst>
                <a:ext uri="{FF2B5EF4-FFF2-40B4-BE49-F238E27FC236}">
                  <a16:creationId xmlns:a16="http://schemas.microsoft.com/office/drawing/2014/main" id="{EDB57BBA-3720-46FC-8D98-7FDB8CEA51C1}"/>
                </a:ext>
              </a:extLst>
            </p:cNvPr>
            <p:cNvSpPr txBox="1"/>
            <p:nvPr/>
          </p:nvSpPr>
          <p:spPr>
            <a:xfrm>
              <a:off x="467544" y="3440033"/>
              <a:ext cx="172819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E" b="1" dirty="0"/>
                <a:t>Técnicas Analíticas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3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ES_tradnl" sz="2800" dirty="0"/>
              <a:t>Planificar el Involucramiento de los Interesados</a:t>
            </a:r>
            <a:endParaRPr lang="es-PE" sz="28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A9B421A-67B7-4BD5-BF9F-6F0ACB49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64" y="2820150"/>
            <a:ext cx="889476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13 CuadroTexto">
            <a:extLst>
              <a:ext uri="{FF2B5EF4-FFF2-40B4-BE49-F238E27FC236}">
                <a16:creationId xmlns:a16="http://schemas.microsoft.com/office/drawing/2014/main" id="{ED4657D3-9A83-47A5-A1B1-D25B55F64805}"/>
              </a:ext>
            </a:extLst>
          </p:cNvPr>
          <p:cNvSpPr txBox="1"/>
          <p:nvPr/>
        </p:nvSpPr>
        <p:spPr>
          <a:xfrm>
            <a:off x="1909482" y="2137192"/>
            <a:ext cx="5184576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2000" b="1" dirty="0">
                <a:latin typeface="Arial"/>
                <a:cs typeface="Arial"/>
              </a:rPr>
              <a:t>Ejemplo de Matriz de interesados</a:t>
            </a:r>
          </a:p>
        </p:txBody>
      </p:sp>
    </p:spTree>
    <p:extLst>
      <p:ext uri="{BB962C8B-B14F-4D97-AF65-F5344CB8AC3E}">
        <p14:creationId xmlns:p14="http://schemas.microsoft.com/office/powerpoint/2010/main" val="7899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ES_tradnl" sz="2800" dirty="0"/>
              <a:t>Planificar el Involucramiento de los Interesados</a:t>
            </a:r>
            <a:endParaRPr lang="es-PE" sz="28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6" name="90 Rectángulo">
            <a:extLst>
              <a:ext uri="{FF2B5EF4-FFF2-40B4-BE49-F238E27FC236}">
                <a16:creationId xmlns:a16="http://schemas.microsoft.com/office/drawing/2014/main" id="{86163C93-5653-4A94-B3F9-C624B19CDCAA}"/>
              </a:ext>
            </a:extLst>
          </p:cNvPr>
          <p:cNvSpPr/>
          <p:nvPr/>
        </p:nvSpPr>
        <p:spPr>
          <a:xfrm>
            <a:off x="1524000" y="5733256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A3C0CAA-A71F-4412-BDAB-CF2BD272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36726"/>
            <a:ext cx="6973624" cy="49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5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617987" cy="477331"/>
          </a:xfrm>
        </p:spPr>
        <p:txBody>
          <a:bodyPr>
            <a:normAutofit fontScale="92500"/>
          </a:bodyPr>
          <a:lstStyle/>
          <a:p>
            <a:r>
              <a:rPr lang="es-ES_tradnl" sz="3200" dirty="0"/>
              <a:t>Gestionar el Involucramiento de los Interesados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D730E5-3C8D-4A59-B192-8CABB4D56D7C}"/>
              </a:ext>
            </a:extLst>
          </p:cNvPr>
          <p:cNvSpPr txBox="1">
            <a:spLocks noChangeArrowheads="1"/>
          </p:cNvSpPr>
          <p:nvPr/>
        </p:nvSpPr>
        <p:spPr>
          <a:xfrm>
            <a:off x="1535723" y="2358904"/>
            <a:ext cx="8435975" cy="342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/>
              <a:t>Es el </a:t>
            </a:r>
            <a:r>
              <a:rPr lang="es-PE" sz="2600" u="sng"/>
              <a:t>proceso de comunicarse y trabajar</a:t>
            </a:r>
            <a:r>
              <a:rPr lang="es-PE" sz="2600"/>
              <a:t> con los interesados para satisfacer sus necesidades y expectativas.</a:t>
            </a:r>
          </a:p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/>
              <a:t>Durante este proceso </a:t>
            </a:r>
            <a:r>
              <a:rPr lang="es-PE" sz="2600" u="sng"/>
              <a:t>se administran las comunicaciones con los interesados</a:t>
            </a:r>
            <a:r>
              <a:rPr lang="es-PE" sz="2600"/>
              <a:t> a los fines de satisfacer sus necesidades y mitigar potenciales conflictos.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5560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Gestionar el Involucramiento de los Interesados</a:t>
            </a:r>
            <a:endParaRPr lang="es-PE" sz="2800" dirty="0"/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824F1E1-9482-4FA7-87FC-0099D92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79" y="3977563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9 Flecha derecha">
            <a:extLst>
              <a:ext uri="{FF2B5EF4-FFF2-40B4-BE49-F238E27FC236}">
                <a16:creationId xmlns:a16="http://schemas.microsoft.com/office/drawing/2014/main" id="{13A1874F-17C6-42CB-B57F-BECB5BDAF6D5}"/>
              </a:ext>
            </a:extLst>
          </p:cNvPr>
          <p:cNvSpPr/>
          <p:nvPr/>
        </p:nvSpPr>
        <p:spPr>
          <a:xfrm>
            <a:off x="4293277" y="4042343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7" name="20 Flecha derecha">
            <a:extLst>
              <a:ext uri="{FF2B5EF4-FFF2-40B4-BE49-F238E27FC236}">
                <a16:creationId xmlns:a16="http://schemas.microsoft.com/office/drawing/2014/main" id="{E875305D-96C3-4A2F-B7BE-E3E65E8E2253}"/>
              </a:ext>
            </a:extLst>
          </p:cNvPr>
          <p:cNvSpPr/>
          <p:nvPr/>
        </p:nvSpPr>
        <p:spPr>
          <a:xfrm>
            <a:off x="7418281" y="4050389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8" name="AutoShape 2" descr="data:image/jpeg;base64,/9j/4AAQSkZJRgABAQAAAQABAAD/2wCEAAkGBhIQEBQUEhISFRQSFhgXFBgYExgVFhcUHBccFRYUFxwjHCkeGBojGhkcIDAgJScpLCwtFR8xQTAqNSYrLCkBCQoKDgwOGg8PGjIlHiU1KTIwLCwqNSw1MCowKjU1Niw1KiwwNSkpNSkpNTM0NiwsKS81NSwsNCkpLy0sLTUsNf/AABEIAGIAcgMBIgACEQEDEQH/xAAcAAEAAgMBAQEAAAAAAAAAAAAABQYCBAcDAQj/xAA9EAACAQIDBQUFBQUJAAAAAAABAgADEQQSIQUGMUFhEyJRcZEHMkKBoRQjUmLBF3KCorEVFkRTc8LR4fD/xAAZAQEAAwEBAAAAAAAAAAAAAAAAAgQFAQP/xAAoEQACAgECAwgDAAAAAAAAAAAAAQIRAwQSMUFRBRMUITKRobFhgfD/2gAMAwEAAhEDEQA/AO4xEQBERAESGxe1qhqPTpBB2ZAd3JNmK5wFQe9oeJIE+4HaLq4SqwYPoj5Qve/AwGnkflAJiLz5eRO18acwRGK2GZyLXF9FUeF9T5L1gEvEr+E2lUDqC+cEgWYC+pte4tJ8QD7ERAEREAREQBERAESrYnENVYv2lRQSezyuVso0B00JNidRztynkuNxKiwxNx4vSVmHkQQPUGdOWaSVKibUxakHI6I9+Q5L9Lj1m9jsVTVD2jKqniWYKPWVzbe8Iw/3dLvVm1dmOaxPNvxMfDgJAfZs5z4hyzH8XePyHIek0MWiuHeZZbY/LM7NrVGfd447pFrrb64ddPttQ2/Ddvrl1mOH3rwjnTEKWJuc5KknqWtIGjVojQUnP8QX/aZuf2bhqws1N0J5kLUX6AEehne70fBSl/foisur4uC9yz4PFgVEYnugg3lupuCAQbg8JxzEbHr4LvUX7h5XLUm6eKnppJrY+9bshCOyEe8h1ynp0nln0jxx3xdx6o9sGsjkexqpdGdFxGNSn77AXnsrXFxqDOaVcSzG5JJPzvLJuVtXtRVp5w3YlQba5WNzlvz4fKU6LqZaIiJw6IiIAmNS9jbjbTzmU+MbDWAck29titgXGUW0Bemw7pPM9D1EmKu1x9nFcA2amKgB46jRT85Kb243BYmm1Jl7d7EKafwNyPacF16nylX2yLYQoPgp0188tgT9J74YqeSMXza+zwzScISkuSZBbNotUZnOrEkknxPOb+KwpprmYXJ4X0F+vgBN/crCCpcflB+ustR3PStiKZrWNOkhPZ/ictxbxAA4S72nkbzOPJVRR7MxpYd/N3fucmxeAxVYE0nxDn8NBSF/lUk+sjNg74Y7CYkUqys6/wCXXVlY+TWDDz1HQz9LUqQUAKAAOAAsAPADlNXaex6OJTJXprUXlmFyD4qeKnqJmWalFRq7y4IYYFxUPag/dZbuCOIJ90EX0N+YMpGMPZVVqJfKfHiUPI9f1EvG1N3Fp5EGuW+Unjl5X68pV96cKEAH5b/WavZkryPE/TJMyO047YLMvUmjKjiTXD0sPdqpAy200vZrE8Drx8Ly87h7o/2dQZWfNUqtne3ug2sFXxA8ed5z3YtN6TJUQ2Yag+f6S74XfGv8VJG8iVP6iZk1UmjThK0mXKJrbPxgrU0qAEBxex4jpNmQPUREQBIPfPEGng3YC9mTTkRmBKnoQLfOTk0dtbP+0UHp82Hd6NxU+sA5zX2jSBNqlPLxXvr7p1HPT/qeZqrVRirK6G6sVYMBysbcJqbT9mmNqqQtKmCeZqKB56Xlb2RupjNkYgriKa5K9x3WzU6i6ZluLEMPkeYk0/PyPNq15k/sXGPh3OVmuAykqRmyEWJU8Mw0I6iTmwUq0Khr06na9oCM7EsHHEZtbgg8uUr7bL7GqwQkhWsDzI469f8Agzfw/aIS1NzSY+9pmpv+8vj14zVyOGsSldT+zIhv0UmquD5rkdBwe84I+9pOjc8oNRD1BGvqBPd9vKR3Edj1UoPrr6CUilvFiV97C06g8adcL/K+o9Z7/wB4q5/w6U+r1g30Xj6yl4TLdV8ou+PwVe4ncTV4vUPmeHkAP0lF2yzYquEX4j6KOJPy+pkswr4k927fmIy018v/ABMm9j7siiD8Tt7zEfQeAlvHKGji5Xc3w/BTmsmumlVY115kJiETDoC17cgONhIetv3RpmwoudbDvAS3Vd1DiMW4rOVpBF7MLYMde9xHI/1Ez/ZRgSwLds1jexq2H0AmVZr0WPYK2wtH/TU+ovJCYU6YUBQLACwHgBoBM5wmIiIAiIgCVze6sp7KkQpZiXXNb3ktYC/O7egI5yxyq787EfEIrIuY076D3tbaj0gFeODCAs5sBqxOnrK1h/aVgu3NLJWIHxqoIPUC97TJtl4vHkYdXZlHHNoqL4ueJt4cTJf9ieBQBhiK4qgav3CpP7ltB84OUT+xvs+KUtSKtbiMtiPC4k3h9goPgX0ErG7+EGAxKhqisjDKWtlFjwzDkQf6y81dp0VUk1aYAGt3A/WS3S6kdkeNFB3r9p+HwCkUqT13Byj4KYN7HvHU2PgJLbA9oVKqEFdBRZwLG90PTN4+c0xuBgK1jXzVje9i5RL8eCkH1M99rbi0mpFcPoCPcY3H8LHUfORJklvPvLQpGlTVg1d2XsgpBI1sWPS3HxlmnHfZ17La9HFviMZ3FVh2SZwzNY6MxBOVb8uJ6TsIMA+xEQBERAEREA+GYMs9IgGm9Hj149ZH4rZZbmZOT5lgFF2vulUem4WzFhoCbA6gyh7H9lGOGO7WpTpLTuNTVVjxvoBfWd2yiMggFawmwSnEmS1DClZv5Z9gHglOeoWZRAEREAREQBERAEREAREQBERAEREAREQBERAEREA//9k=">
            <a:extLst>
              <a:ext uri="{FF2B5EF4-FFF2-40B4-BE49-F238E27FC236}">
                <a16:creationId xmlns:a16="http://schemas.microsoft.com/office/drawing/2014/main" id="{9A27F29D-7665-4650-BC49-41CC62367A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67608" y="-144463"/>
            <a:ext cx="28135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AC7DFB0-00BD-4D87-88A6-F8B510E756E8}"/>
              </a:ext>
            </a:extLst>
          </p:cNvPr>
          <p:cNvGrpSpPr/>
          <p:nvPr/>
        </p:nvGrpSpPr>
        <p:grpSpPr>
          <a:xfrm>
            <a:off x="9333837" y="2825334"/>
            <a:ext cx="963030" cy="1152128"/>
            <a:chOff x="7956376" y="2204864"/>
            <a:chExt cx="963030" cy="1152128"/>
          </a:xfrm>
        </p:grpSpPr>
        <p:sp>
          <p:nvSpPr>
            <p:cNvPr id="10" name="62 CuadroTexto">
              <a:extLst>
                <a:ext uri="{FF2B5EF4-FFF2-40B4-BE49-F238E27FC236}">
                  <a16:creationId xmlns:a16="http://schemas.microsoft.com/office/drawing/2014/main" id="{3677E58F-C8EF-4A6F-A851-CE5A321E874A}"/>
                </a:ext>
              </a:extLst>
            </p:cNvPr>
            <p:cNvSpPr txBox="1"/>
            <p:nvPr/>
          </p:nvSpPr>
          <p:spPr>
            <a:xfrm>
              <a:off x="7956376" y="2895327"/>
              <a:ext cx="963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Solicitudes de Cambio</a:t>
              </a:r>
            </a:p>
          </p:txBody>
        </p:sp>
        <p:pic>
          <p:nvPicPr>
            <p:cNvPr id="11" name="Picture 3" descr="C:\Users\user\Downloads\df_project_icons\PNG\Notes.png">
              <a:extLst>
                <a:ext uri="{FF2B5EF4-FFF2-40B4-BE49-F238E27FC236}">
                  <a16:creationId xmlns:a16="http://schemas.microsoft.com/office/drawing/2014/main" id="{BA903192-8595-4E6D-B7C5-F0EDCA8B6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15504" t="4430" r="15837" b="6978"/>
            <a:stretch>
              <a:fillRect/>
            </a:stretch>
          </p:blipFill>
          <p:spPr bwMode="auto">
            <a:xfrm>
              <a:off x="8100392" y="2204864"/>
              <a:ext cx="526481" cy="679329"/>
            </a:xfrm>
            <a:prstGeom prst="rect">
              <a:avLst/>
            </a:prstGeom>
            <a:noFill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81011CB-683F-4E64-B8D5-42A95E4C536B}"/>
              </a:ext>
            </a:extLst>
          </p:cNvPr>
          <p:cNvGrpSpPr/>
          <p:nvPr/>
        </p:nvGrpSpPr>
        <p:grpSpPr>
          <a:xfrm>
            <a:off x="7661504" y="4121479"/>
            <a:ext cx="2899598" cy="2055133"/>
            <a:chOff x="6284043" y="3501008"/>
            <a:chExt cx="2899598" cy="2055133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E43E1F4-7BD1-4C99-B68B-B7BBB1BE7CEF}"/>
                </a:ext>
              </a:extLst>
            </p:cNvPr>
            <p:cNvGrpSpPr/>
            <p:nvPr/>
          </p:nvGrpSpPr>
          <p:grpSpPr>
            <a:xfrm>
              <a:off x="7092280" y="4164558"/>
              <a:ext cx="1071550" cy="1022251"/>
              <a:chOff x="7308304" y="4164558"/>
              <a:chExt cx="1071550" cy="1022251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5134CBB6-7E85-4124-A0A4-946F7B38C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0312" y="4164558"/>
                <a:ext cx="879724" cy="659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81 CuadroTexto">
                <a:extLst>
                  <a:ext uri="{FF2B5EF4-FFF2-40B4-BE49-F238E27FC236}">
                    <a16:creationId xmlns:a16="http://schemas.microsoft.com/office/drawing/2014/main" id="{D269BE7E-2CAA-4870-B5E6-C89497CBF402}"/>
                  </a:ext>
                </a:extLst>
              </p:cNvPr>
              <p:cNvSpPr txBox="1"/>
              <p:nvPr/>
            </p:nvSpPr>
            <p:spPr>
              <a:xfrm>
                <a:off x="7308304" y="4725144"/>
                <a:ext cx="1071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Documentos del Proyecto</a:t>
                </a: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8EB85FA-5EDE-44CC-B563-B03F10678755}"/>
                </a:ext>
              </a:extLst>
            </p:cNvPr>
            <p:cNvGrpSpPr/>
            <p:nvPr/>
          </p:nvGrpSpPr>
          <p:grpSpPr>
            <a:xfrm>
              <a:off x="6284043" y="4103618"/>
              <a:ext cx="1024261" cy="1452523"/>
              <a:chOff x="6140027" y="4103618"/>
              <a:chExt cx="1024261" cy="1452523"/>
            </a:xfrm>
          </p:grpSpPr>
          <p:sp>
            <p:nvSpPr>
              <p:cNvPr id="22" name="82 CuadroTexto">
                <a:extLst>
                  <a:ext uri="{FF2B5EF4-FFF2-40B4-BE49-F238E27FC236}">
                    <a16:creationId xmlns:a16="http://schemas.microsoft.com/office/drawing/2014/main" id="{04E74ADE-6DED-4A45-A1CB-A0BCE2FE288D}"/>
                  </a:ext>
                </a:extLst>
              </p:cNvPr>
              <p:cNvSpPr txBox="1"/>
              <p:nvPr/>
            </p:nvSpPr>
            <p:spPr>
              <a:xfrm>
                <a:off x="6208762" y="4725144"/>
                <a:ext cx="9555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Plan de Dirección del </a:t>
                </a:r>
              </a:p>
              <a:p>
                <a:r>
                  <a:rPr lang="es-PE" sz="1200" b="1" dirty="0"/>
                  <a:t>Proyecto</a:t>
                </a:r>
              </a:p>
            </p:txBody>
          </p:sp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A7ACF137-9250-41FE-86E7-3F5E16F1E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0027" y="4103618"/>
                <a:ext cx="870708" cy="652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D09699E-8C6A-4E83-8992-4135B3118112}"/>
                </a:ext>
              </a:extLst>
            </p:cNvPr>
            <p:cNvGrpSpPr/>
            <p:nvPr/>
          </p:nvGrpSpPr>
          <p:grpSpPr>
            <a:xfrm>
              <a:off x="8100392" y="4139789"/>
              <a:ext cx="1083249" cy="1231686"/>
              <a:chOff x="8316416" y="4139789"/>
              <a:chExt cx="1083249" cy="1231686"/>
            </a:xfrm>
          </p:grpSpPr>
          <p:sp>
            <p:nvSpPr>
              <p:cNvPr id="20" name="84 CuadroTexto">
                <a:extLst>
                  <a:ext uri="{FF2B5EF4-FFF2-40B4-BE49-F238E27FC236}">
                    <a16:creationId xmlns:a16="http://schemas.microsoft.com/office/drawing/2014/main" id="{0437A185-AEC9-425F-BD69-8BC5E434A674}"/>
                  </a:ext>
                </a:extLst>
              </p:cNvPr>
              <p:cNvSpPr txBox="1"/>
              <p:nvPr/>
            </p:nvSpPr>
            <p:spPr>
              <a:xfrm>
                <a:off x="8316416" y="4725144"/>
                <a:ext cx="1083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Activos de los Procesos de la Organización</a:t>
                </a:r>
              </a:p>
            </p:txBody>
          </p:sp>
          <p:pic>
            <p:nvPicPr>
              <p:cNvPr id="21" name="Picture 10" descr="stock vector : folder with documents">
                <a:extLst>
                  <a:ext uri="{FF2B5EF4-FFF2-40B4-BE49-F238E27FC236}">
                    <a16:creationId xmlns:a16="http://schemas.microsoft.com/office/drawing/2014/main" id="{6185E728-9DD5-4AC1-B0B3-A0D2B7ABE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086"/>
              <a:stretch/>
            </p:blipFill>
            <p:spPr bwMode="auto">
              <a:xfrm>
                <a:off x="8316416" y="4139789"/>
                <a:ext cx="790972" cy="63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86 CuadroTexto">
              <a:extLst>
                <a:ext uri="{FF2B5EF4-FFF2-40B4-BE49-F238E27FC236}">
                  <a16:creationId xmlns:a16="http://schemas.microsoft.com/office/drawing/2014/main" id="{52C1D524-3E2B-4E1E-BE96-4E241E8B6CA6}"/>
                </a:ext>
              </a:extLst>
            </p:cNvPr>
            <p:cNvSpPr txBox="1"/>
            <p:nvPr/>
          </p:nvSpPr>
          <p:spPr>
            <a:xfrm>
              <a:off x="7240573" y="3501008"/>
              <a:ext cx="150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u="sng" dirty="0">
                  <a:solidFill>
                    <a:srgbClr val="FF0000"/>
                  </a:solidFill>
                </a:rPr>
                <a:t>ACTUALIZACIONES</a:t>
              </a:r>
            </a:p>
          </p:txBody>
        </p:sp>
        <p:cxnSp>
          <p:nvCxnSpPr>
            <p:cNvPr id="17" name="87 Conector recto de flecha">
              <a:extLst>
                <a:ext uri="{FF2B5EF4-FFF2-40B4-BE49-F238E27FC236}">
                  <a16:creationId xmlns:a16="http://schemas.microsoft.com/office/drawing/2014/main" id="{D6CD364D-4229-43C2-AB17-142B117B50D9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7740352" y="3778007"/>
              <a:ext cx="254167" cy="3865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88 Conector recto de flecha">
              <a:extLst>
                <a:ext uri="{FF2B5EF4-FFF2-40B4-BE49-F238E27FC236}">
                  <a16:creationId xmlns:a16="http://schemas.microsoft.com/office/drawing/2014/main" id="{302AE422-FC2E-4818-AA5D-38C890C53140}"/>
                </a:ext>
              </a:extLst>
            </p:cNvPr>
            <p:cNvCxnSpPr/>
            <p:nvPr/>
          </p:nvCxnSpPr>
          <p:spPr>
            <a:xfrm flipH="1">
              <a:off x="6948264" y="3778007"/>
              <a:ext cx="884846" cy="266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89 Conector recto de flecha">
              <a:extLst>
                <a:ext uri="{FF2B5EF4-FFF2-40B4-BE49-F238E27FC236}">
                  <a16:creationId xmlns:a16="http://schemas.microsoft.com/office/drawing/2014/main" id="{E9FC18E1-2CC9-4B46-8B4B-58426434CBE0}"/>
                </a:ext>
              </a:extLst>
            </p:cNvPr>
            <p:cNvCxnSpPr/>
            <p:nvPr/>
          </p:nvCxnSpPr>
          <p:spPr>
            <a:xfrm>
              <a:off x="8100392" y="3789040"/>
              <a:ext cx="232497" cy="3507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57E9ED9-33CC-406F-AEA9-E70E87FC047D}"/>
              </a:ext>
            </a:extLst>
          </p:cNvPr>
          <p:cNvGrpSpPr/>
          <p:nvPr/>
        </p:nvGrpSpPr>
        <p:grpSpPr>
          <a:xfrm>
            <a:off x="2020079" y="2899184"/>
            <a:ext cx="1781990" cy="658172"/>
            <a:chOff x="642618" y="1988840"/>
            <a:chExt cx="1781990" cy="65817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9B26901-0DF4-4E65-998F-E1930194C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18" y="2030447"/>
              <a:ext cx="616565" cy="6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55 CuadroTexto">
              <a:extLst>
                <a:ext uri="{FF2B5EF4-FFF2-40B4-BE49-F238E27FC236}">
                  <a16:creationId xmlns:a16="http://schemas.microsoft.com/office/drawing/2014/main" id="{54B8F0C5-3563-4A02-83E6-7D355BE64D4F}"/>
                </a:ext>
              </a:extLst>
            </p:cNvPr>
            <p:cNvSpPr txBox="1"/>
            <p:nvPr/>
          </p:nvSpPr>
          <p:spPr>
            <a:xfrm>
              <a:off x="1259632" y="1988840"/>
              <a:ext cx="1164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Plan de Gestión de los Interesados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00D2F7DB-14F5-4FAE-91F3-CBF6107A7C4E}"/>
              </a:ext>
            </a:extLst>
          </p:cNvPr>
          <p:cNvGrpSpPr/>
          <p:nvPr/>
        </p:nvGrpSpPr>
        <p:grpSpPr>
          <a:xfrm>
            <a:off x="2025245" y="3617423"/>
            <a:ext cx="1829157" cy="667527"/>
            <a:chOff x="647783" y="2852936"/>
            <a:chExt cx="1829157" cy="667527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9BB3B7A9-1891-4582-9229-0D08258EB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83" y="2883977"/>
              <a:ext cx="636486" cy="636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59 CuadroTexto">
              <a:extLst>
                <a:ext uri="{FF2B5EF4-FFF2-40B4-BE49-F238E27FC236}">
                  <a16:creationId xmlns:a16="http://schemas.microsoft.com/office/drawing/2014/main" id="{E45779CE-66A6-4E4B-9F03-28EDA45D13FB}"/>
                </a:ext>
              </a:extLst>
            </p:cNvPr>
            <p:cNvSpPr txBox="1"/>
            <p:nvPr/>
          </p:nvSpPr>
          <p:spPr>
            <a:xfrm>
              <a:off x="1259632" y="2852936"/>
              <a:ext cx="1217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Plan de Gestión de las Comunicaciones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20441A-5DCB-4C60-ACBB-DDB0FB849506}"/>
              </a:ext>
            </a:extLst>
          </p:cNvPr>
          <p:cNvGrpSpPr/>
          <p:nvPr/>
        </p:nvGrpSpPr>
        <p:grpSpPr>
          <a:xfrm>
            <a:off x="2072251" y="4409510"/>
            <a:ext cx="1633707" cy="689922"/>
            <a:chOff x="694789" y="3789040"/>
            <a:chExt cx="1633707" cy="689922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28B352B0-420A-411B-99F4-788766171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89" y="3789040"/>
              <a:ext cx="636851" cy="689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61 CuadroTexto">
              <a:extLst>
                <a:ext uri="{FF2B5EF4-FFF2-40B4-BE49-F238E27FC236}">
                  <a16:creationId xmlns:a16="http://schemas.microsoft.com/office/drawing/2014/main" id="{8A553D28-FF10-42A9-AF4C-9DF3681BF0F7}"/>
                </a:ext>
              </a:extLst>
            </p:cNvPr>
            <p:cNvSpPr txBox="1"/>
            <p:nvPr/>
          </p:nvSpPr>
          <p:spPr>
            <a:xfrm>
              <a:off x="1283644" y="3861048"/>
              <a:ext cx="1044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Registro de Cambios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4934819-BD39-45F3-A8BF-56A5ADF579A9}"/>
              </a:ext>
            </a:extLst>
          </p:cNvPr>
          <p:cNvGrpSpPr/>
          <p:nvPr/>
        </p:nvGrpSpPr>
        <p:grpSpPr>
          <a:xfrm>
            <a:off x="2088836" y="5273607"/>
            <a:ext cx="1792835" cy="718339"/>
            <a:chOff x="711374" y="4653136"/>
            <a:chExt cx="1792835" cy="718339"/>
          </a:xfrm>
        </p:grpSpPr>
        <p:pic>
          <p:nvPicPr>
            <p:cNvPr id="36" name="Picture 10" descr="stock vector : folder with documents">
              <a:extLst>
                <a:ext uri="{FF2B5EF4-FFF2-40B4-BE49-F238E27FC236}">
                  <a16:creationId xmlns:a16="http://schemas.microsoft.com/office/drawing/2014/main" id="{022CA90F-6095-4003-99BA-A8B593D66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6"/>
            <a:stretch/>
          </p:blipFill>
          <p:spPr bwMode="auto">
            <a:xfrm>
              <a:off x="711374" y="4725144"/>
              <a:ext cx="746701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66 CuadroTexto">
              <a:extLst>
                <a:ext uri="{FF2B5EF4-FFF2-40B4-BE49-F238E27FC236}">
                  <a16:creationId xmlns:a16="http://schemas.microsoft.com/office/drawing/2014/main" id="{B1796684-2540-47CE-A063-4283FC224FA8}"/>
                </a:ext>
              </a:extLst>
            </p:cNvPr>
            <p:cNvSpPr txBox="1"/>
            <p:nvPr/>
          </p:nvSpPr>
          <p:spPr>
            <a:xfrm>
              <a:off x="1331640" y="4653136"/>
              <a:ext cx="1172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Activos de los Procesos de la Organización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9549916-B463-41CB-80AB-CB053AD572AF}"/>
              </a:ext>
            </a:extLst>
          </p:cNvPr>
          <p:cNvGrpSpPr/>
          <p:nvPr/>
        </p:nvGrpSpPr>
        <p:grpSpPr>
          <a:xfrm>
            <a:off x="4293278" y="2311275"/>
            <a:ext cx="1099393" cy="1018217"/>
            <a:chOff x="2915816" y="1432288"/>
            <a:chExt cx="1099393" cy="1018217"/>
          </a:xfrm>
        </p:grpSpPr>
        <p:sp>
          <p:nvSpPr>
            <p:cNvPr id="39" name="71 CuadroTexto">
              <a:extLst>
                <a:ext uri="{FF2B5EF4-FFF2-40B4-BE49-F238E27FC236}">
                  <a16:creationId xmlns:a16="http://schemas.microsoft.com/office/drawing/2014/main" id="{A2B2CDE6-2E72-4FF5-9B8B-A07B1DCD6FE4}"/>
                </a:ext>
              </a:extLst>
            </p:cNvPr>
            <p:cNvSpPr txBox="1"/>
            <p:nvPr/>
          </p:nvSpPr>
          <p:spPr>
            <a:xfrm>
              <a:off x="2915816" y="1988840"/>
              <a:ext cx="1078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Métodos de Comunicación</a:t>
              </a:r>
            </a:p>
          </p:txBody>
        </p:sp>
        <p:pic>
          <p:nvPicPr>
            <p:cNvPr id="40" name="Picture 3">
              <a:extLst>
                <a:ext uri="{FF2B5EF4-FFF2-40B4-BE49-F238E27FC236}">
                  <a16:creationId xmlns:a16="http://schemas.microsoft.com/office/drawing/2014/main" id="{8C962A43-A2A5-4378-B754-3F1E31A57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22" r="77168" b="36244"/>
            <a:stretch/>
          </p:blipFill>
          <p:spPr bwMode="auto">
            <a:xfrm>
              <a:off x="2987788" y="1432288"/>
              <a:ext cx="1027421" cy="589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5594B35-1AB9-4DA1-8193-31C3EAA88572}"/>
              </a:ext>
            </a:extLst>
          </p:cNvPr>
          <p:cNvGrpSpPr/>
          <p:nvPr/>
        </p:nvGrpSpPr>
        <p:grpSpPr>
          <a:xfrm>
            <a:off x="5517414" y="2055524"/>
            <a:ext cx="1221045" cy="1273867"/>
            <a:chOff x="4431075" y="1176638"/>
            <a:chExt cx="1221045" cy="1273867"/>
          </a:xfrm>
        </p:grpSpPr>
        <p:sp>
          <p:nvSpPr>
            <p:cNvPr id="42" name="94 CuadroTexto">
              <a:extLst>
                <a:ext uri="{FF2B5EF4-FFF2-40B4-BE49-F238E27FC236}">
                  <a16:creationId xmlns:a16="http://schemas.microsoft.com/office/drawing/2014/main" id="{8C15C7B7-E602-4FC8-A543-1D34FA045065}"/>
                </a:ext>
              </a:extLst>
            </p:cNvPr>
            <p:cNvSpPr txBox="1"/>
            <p:nvPr/>
          </p:nvSpPr>
          <p:spPr>
            <a:xfrm>
              <a:off x="4431075" y="1988840"/>
              <a:ext cx="1221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Habilidades Interpersonales</a:t>
              </a:r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183D2BC-7581-42BC-A49E-CED94C87E99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12" cstate="print"/>
            <a:srcRect l="1942" t="18373" r="66565" b="18836"/>
            <a:stretch/>
          </p:blipFill>
          <p:spPr bwMode="auto">
            <a:xfrm>
              <a:off x="4558681" y="1176638"/>
              <a:ext cx="777315" cy="78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FBB42AE-7E0F-47CC-A9F3-60E1D2276D89}"/>
              </a:ext>
            </a:extLst>
          </p:cNvPr>
          <p:cNvGrpSpPr/>
          <p:nvPr/>
        </p:nvGrpSpPr>
        <p:grpSpPr>
          <a:xfrm>
            <a:off x="6741550" y="2249271"/>
            <a:ext cx="1221045" cy="1080221"/>
            <a:chOff x="5799227" y="1298276"/>
            <a:chExt cx="1221045" cy="1080221"/>
          </a:xfrm>
        </p:grpSpPr>
        <p:sp>
          <p:nvSpPr>
            <p:cNvPr id="45" name="96 CuadroTexto">
              <a:extLst>
                <a:ext uri="{FF2B5EF4-FFF2-40B4-BE49-F238E27FC236}">
                  <a16:creationId xmlns:a16="http://schemas.microsoft.com/office/drawing/2014/main" id="{421909AA-A83B-443A-BAF9-1ECD857E726A}"/>
                </a:ext>
              </a:extLst>
            </p:cNvPr>
            <p:cNvSpPr txBox="1"/>
            <p:nvPr/>
          </p:nvSpPr>
          <p:spPr>
            <a:xfrm>
              <a:off x="5799227" y="1916832"/>
              <a:ext cx="1221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Habilidades de Gestión</a:t>
              </a: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353D7E72-FC65-4599-A4AC-6A0289048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9" r="18434"/>
            <a:stretch/>
          </p:blipFill>
          <p:spPr bwMode="auto">
            <a:xfrm>
              <a:off x="5940152" y="1298276"/>
              <a:ext cx="847765" cy="588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89AAD5E-5B5B-4E69-9122-08249618A337}"/>
              </a:ext>
            </a:extLst>
          </p:cNvPr>
          <p:cNvGrpSpPr/>
          <p:nvPr/>
        </p:nvGrpSpPr>
        <p:grpSpPr>
          <a:xfrm>
            <a:off x="8325725" y="2839711"/>
            <a:ext cx="965264" cy="1167369"/>
            <a:chOff x="6948264" y="2219240"/>
            <a:chExt cx="965264" cy="1167369"/>
          </a:xfrm>
        </p:grpSpPr>
        <p:sp>
          <p:nvSpPr>
            <p:cNvPr id="48" name="97 CuadroTexto">
              <a:extLst>
                <a:ext uri="{FF2B5EF4-FFF2-40B4-BE49-F238E27FC236}">
                  <a16:creationId xmlns:a16="http://schemas.microsoft.com/office/drawing/2014/main" id="{95A3B7B8-FAB2-4B81-BBC5-627D890EAC8C}"/>
                </a:ext>
              </a:extLst>
            </p:cNvPr>
            <p:cNvSpPr txBox="1"/>
            <p:nvPr/>
          </p:nvSpPr>
          <p:spPr>
            <a:xfrm>
              <a:off x="6948264" y="2924944"/>
              <a:ext cx="965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Registro de Incidentes</a:t>
              </a: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2F83C3C3-21E5-4035-AE32-D3950D3C2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567" y="2219240"/>
              <a:ext cx="460769" cy="67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Rectángulo redondeado 40">
            <a:extLst>
              <a:ext uri="{FF2B5EF4-FFF2-40B4-BE49-F238E27FC236}">
                <a16:creationId xmlns:a16="http://schemas.microsoft.com/office/drawing/2014/main" id="{938E6F6F-AA8B-4D45-91E9-D95582149F6E}"/>
              </a:ext>
            </a:extLst>
          </p:cNvPr>
          <p:cNvSpPr/>
          <p:nvPr/>
        </p:nvSpPr>
        <p:spPr>
          <a:xfrm>
            <a:off x="1989021" y="2321379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ENTRADA</a:t>
            </a:r>
          </a:p>
        </p:txBody>
      </p:sp>
      <p:sp>
        <p:nvSpPr>
          <p:cNvPr id="51" name="Rectángulo redondeado 41">
            <a:extLst>
              <a:ext uri="{FF2B5EF4-FFF2-40B4-BE49-F238E27FC236}">
                <a16:creationId xmlns:a16="http://schemas.microsoft.com/office/drawing/2014/main" id="{53530401-42DF-4C3F-8D66-43BC2C0A55CB}"/>
              </a:ext>
            </a:extLst>
          </p:cNvPr>
          <p:cNvSpPr/>
          <p:nvPr/>
        </p:nvSpPr>
        <p:spPr>
          <a:xfrm>
            <a:off x="8685765" y="2321380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SALIDA</a:t>
            </a:r>
          </a:p>
        </p:txBody>
      </p:sp>
      <p:sp>
        <p:nvSpPr>
          <p:cNvPr id="52" name="Rectángulo redondeado 43">
            <a:extLst>
              <a:ext uri="{FF2B5EF4-FFF2-40B4-BE49-F238E27FC236}">
                <a16:creationId xmlns:a16="http://schemas.microsoft.com/office/drawing/2014/main" id="{DA429338-F2A6-4055-9926-4351C5F9F1A2}"/>
              </a:ext>
            </a:extLst>
          </p:cNvPr>
          <p:cNvSpPr/>
          <p:nvPr/>
        </p:nvSpPr>
        <p:spPr>
          <a:xfrm>
            <a:off x="4715315" y="3533929"/>
            <a:ext cx="2674306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HERRAMIENTAS Y TECNICAS</a:t>
            </a:r>
          </a:p>
        </p:txBody>
      </p:sp>
    </p:spTree>
    <p:extLst>
      <p:ext uri="{BB962C8B-B14F-4D97-AF65-F5344CB8AC3E}">
        <p14:creationId xmlns:p14="http://schemas.microsoft.com/office/powerpoint/2010/main" val="41675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Gestionar el Involucramiento de los Interesados</a:t>
            </a:r>
            <a:endParaRPr lang="es-PE" sz="2800" dirty="0"/>
          </a:p>
          <a:p>
            <a:r>
              <a:rPr lang="es-ES" dirty="0"/>
              <a:t>Entradas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F1FB5-50E2-44F5-A9C2-2412CA7CFCDF}"/>
              </a:ext>
            </a:extLst>
          </p:cNvPr>
          <p:cNvSpPr txBox="1">
            <a:spLocks noChangeArrowheads="1"/>
          </p:cNvSpPr>
          <p:nvPr/>
        </p:nvSpPr>
        <p:spPr>
          <a:xfrm>
            <a:off x="621323" y="1875815"/>
            <a:ext cx="8435975" cy="478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000">
              <a:solidFill>
                <a:schemeClr val="tx2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s-PE" sz="2600"/>
              <a:t>Plan de Gestión de Interesados</a:t>
            </a:r>
          </a:p>
          <a:p>
            <a:pPr lvl="2" algn="just">
              <a:lnSpc>
                <a:spcPct val="80000"/>
              </a:lnSpc>
            </a:pPr>
            <a:r>
              <a:rPr lang="es-PE" sz="2200"/>
              <a:t>Proporciona una </a:t>
            </a:r>
            <a:r>
              <a:rPr lang="es-PE" sz="2200" b="1" u="sng"/>
              <a:t>guía de la mejor manera de involucrar</a:t>
            </a:r>
            <a:r>
              <a:rPr lang="es-PE" sz="2200"/>
              <a:t> a los diferentes interesados en el proyecto.</a:t>
            </a:r>
          </a:p>
          <a:p>
            <a:pPr lvl="2" algn="just">
              <a:lnSpc>
                <a:spcPct val="80000"/>
              </a:lnSpc>
            </a:pPr>
            <a:endParaRPr lang="es-PE" sz="2200"/>
          </a:p>
          <a:p>
            <a:pPr lvl="1" algn="just">
              <a:lnSpc>
                <a:spcPct val="80000"/>
              </a:lnSpc>
            </a:pPr>
            <a:r>
              <a:rPr lang="es-PE" sz="2600"/>
              <a:t>Plan de Gestión de Comunicaciones</a:t>
            </a:r>
          </a:p>
          <a:p>
            <a:pPr lvl="2" algn="just">
              <a:lnSpc>
                <a:spcPct val="80000"/>
              </a:lnSpc>
            </a:pPr>
            <a:r>
              <a:rPr lang="es-PE" sz="2200"/>
              <a:t>Proporciona </a:t>
            </a:r>
            <a:r>
              <a:rPr lang="es-PE" sz="2200" b="1" u="sng"/>
              <a:t>orientación e información</a:t>
            </a:r>
            <a:r>
              <a:rPr lang="es-PE" sz="2200"/>
              <a:t> sobre la gestión de las expectativas de los interesados</a:t>
            </a:r>
          </a:p>
          <a:p>
            <a:pPr lvl="2" algn="just">
              <a:lnSpc>
                <a:spcPct val="80000"/>
              </a:lnSpc>
            </a:pPr>
            <a:r>
              <a:rPr lang="es-PE" sz="2200"/>
              <a:t>Entre la información utilizada tenemos:</a:t>
            </a:r>
          </a:p>
          <a:p>
            <a:pPr lvl="3" algn="just">
              <a:lnSpc>
                <a:spcPct val="80000"/>
              </a:lnSpc>
            </a:pPr>
            <a:r>
              <a:rPr lang="es-PE"/>
              <a:t>Requisitos de comunicación de los interesados</a:t>
            </a:r>
          </a:p>
          <a:p>
            <a:pPr lvl="3" algn="just">
              <a:lnSpc>
                <a:spcPct val="80000"/>
              </a:lnSpc>
            </a:pPr>
            <a:r>
              <a:rPr lang="es-PE"/>
              <a:t>Información que debe ser comunicada</a:t>
            </a:r>
          </a:p>
          <a:p>
            <a:pPr lvl="3" algn="just">
              <a:lnSpc>
                <a:spcPct val="80000"/>
              </a:lnSpc>
            </a:pPr>
            <a:r>
              <a:rPr lang="es-PE"/>
              <a:t>Motivo de distribución de la información</a:t>
            </a:r>
          </a:p>
          <a:p>
            <a:pPr lvl="3" algn="just">
              <a:lnSpc>
                <a:spcPct val="80000"/>
              </a:lnSpc>
            </a:pPr>
            <a:r>
              <a:rPr lang="es-PE"/>
              <a:t>Persona o grupos que recibirán la información</a:t>
            </a:r>
          </a:p>
          <a:p>
            <a:pPr lvl="3" algn="just">
              <a:lnSpc>
                <a:spcPct val="80000"/>
              </a:lnSpc>
            </a:pPr>
            <a:endParaRPr lang="es-PE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CF8C1F-5B2F-4725-A607-DE7E5174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07" y="2568012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2A305E-0823-4EE9-B080-6BDCD910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07" y="3936164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0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Gestionar el Involucramiento de los Interesados</a:t>
            </a:r>
            <a:endParaRPr lang="es-PE" sz="28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Text Box 270">
            <a:extLst>
              <a:ext uri="{FF2B5EF4-FFF2-40B4-BE49-F238E27FC236}">
                <a16:creationId xmlns:a16="http://schemas.microsoft.com/office/drawing/2014/main" id="{9859BA03-4563-4204-A32A-79A05C9E8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3115" y="2392760"/>
            <a:ext cx="583264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600" dirty="0">
                <a:latin typeface="Arial" charset="0"/>
                <a:cs typeface="Arial" charset="0"/>
              </a:rPr>
              <a:t>Los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métodos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de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comunicación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identificados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para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cada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interesado</a:t>
            </a:r>
            <a:r>
              <a:rPr lang="en-US" altLang="ja-JP" sz="1600" dirty="0">
                <a:latin typeface="Arial" charset="0"/>
                <a:cs typeface="Arial" charset="0"/>
              </a:rPr>
              <a:t> en el plan de </a:t>
            </a:r>
            <a:r>
              <a:rPr lang="en-US" altLang="ja-JP" sz="16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600" dirty="0">
                <a:latin typeface="Arial" charset="0"/>
                <a:cs typeface="Arial" charset="0"/>
              </a:rPr>
              <a:t> de </a:t>
            </a:r>
            <a:r>
              <a:rPr lang="en-US" altLang="ja-JP" sz="1600" dirty="0" err="1">
                <a:latin typeface="Arial" charset="0"/>
                <a:cs typeface="Arial" charset="0"/>
              </a:rPr>
              <a:t>comunicaciones</a:t>
            </a:r>
            <a:r>
              <a:rPr lang="en-US" altLang="ja-JP" sz="1600" dirty="0">
                <a:latin typeface="Arial" charset="0"/>
                <a:cs typeface="Arial" charset="0"/>
              </a:rPr>
              <a:t> se </a:t>
            </a:r>
            <a:r>
              <a:rPr lang="en-US" altLang="ja-JP" sz="1600" dirty="0" err="1">
                <a:latin typeface="Arial" charset="0"/>
                <a:cs typeface="Arial" charset="0"/>
              </a:rPr>
              <a:t>utilizan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durante</a:t>
            </a:r>
            <a:r>
              <a:rPr lang="en-US" altLang="ja-JP" sz="1600" dirty="0">
                <a:latin typeface="Arial" charset="0"/>
                <a:cs typeface="Arial" charset="0"/>
              </a:rPr>
              <a:t> la </a:t>
            </a:r>
            <a:r>
              <a:rPr lang="en-US" altLang="ja-JP" sz="16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600" dirty="0">
                <a:latin typeface="Arial" charset="0"/>
                <a:cs typeface="Arial" charset="0"/>
              </a:rPr>
              <a:t> de </a:t>
            </a:r>
            <a:r>
              <a:rPr lang="en-US" altLang="ja-JP" sz="1600" dirty="0" err="1">
                <a:latin typeface="Arial" charset="0"/>
                <a:cs typeface="Arial" charset="0"/>
              </a:rPr>
              <a:t>participación</a:t>
            </a:r>
            <a:r>
              <a:rPr lang="en-US" altLang="ja-JP" sz="1600" dirty="0">
                <a:latin typeface="Arial" charset="0"/>
                <a:cs typeface="Arial" charset="0"/>
              </a:rPr>
              <a:t> de </a:t>
            </a:r>
            <a:r>
              <a:rPr lang="en-US" altLang="ja-JP" sz="16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600" dirty="0">
                <a:latin typeface="Arial" charset="0"/>
                <a:cs typeface="Arial" charset="0"/>
              </a:rPr>
              <a:t>.</a:t>
            </a:r>
          </a:p>
          <a:p>
            <a:pPr algn="just">
              <a:lnSpc>
                <a:spcPts val="1800"/>
              </a:lnSpc>
            </a:pPr>
            <a:endParaRPr lang="en-US" altLang="ja-JP" sz="1600" dirty="0">
              <a:latin typeface="Arial" charset="0"/>
              <a:cs typeface="Arial" charset="0"/>
            </a:endParaRPr>
          </a:p>
          <a:p>
            <a:pPr algn="just">
              <a:lnSpc>
                <a:spcPts val="1800"/>
              </a:lnSpc>
            </a:pPr>
            <a:r>
              <a:rPr lang="en-US" altLang="ja-JP" sz="1600" dirty="0">
                <a:latin typeface="Arial" charset="0"/>
                <a:cs typeface="Arial" charset="0"/>
              </a:rPr>
              <a:t>En </a:t>
            </a:r>
            <a:r>
              <a:rPr lang="en-US" altLang="ja-JP" sz="1600" dirty="0" err="1">
                <a:latin typeface="Arial" charset="0"/>
                <a:cs typeface="Arial" charset="0"/>
              </a:rPr>
              <a:t>función</a:t>
            </a:r>
            <a:r>
              <a:rPr lang="en-US" altLang="ja-JP" sz="1600" dirty="0">
                <a:latin typeface="Arial" charset="0"/>
                <a:cs typeface="Arial" charset="0"/>
              </a:rPr>
              <a:t> de los </a:t>
            </a:r>
            <a:r>
              <a:rPr lang="en-US" altLang="ja-JP" sz="1600" dirty="0" err="1">
                <a:latin typeface="Arial" charset="0"/>
                <a:cs typeface="Arial" charset="0"/>
              </a:rPr>
              <a:t>requisitos</a:t>
            </a:r>
            <a:r>
              <a:rPr lang="en-US" altLang="ja-JP" sz="1600" dirty="0">
                <a:latin typeface="Arial" charset="0"/>
                <a:cs typeface="Arial" charset="0"/>
              </a:rPr>
              <a:t> de </a:t>
            </a:r>
            <a:r>
              <a:rPr lang="en-US" altLang="ja-JP" sz="1600" dirty="0" err="1">
                <a:latin typeface="Arial" charset="0"/>
                <a:cs typeface="Arial" charset="0"/>
              </a:rPr>
              <a:t>comunicación</a:t>
            </a:r>
            <a:r>
              <a:rPr lang="en-US" altLang="ja-JP" sz="1600" dirty="0">
                <a:latin typeface="Arial" charset="0"/>
                <a:cs typeface="Arial" charset="0"/>
              </a:rPr>
              <a:t> de los </a:t>
            </a:r>
            <a:r>
              <a:rPr lang="en-US" altLang="ja-JP" sz="16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600" dirty="0">
                <a:latin typeface="Arial" charset="0"/>
                <a:cs typeface="Arial" charset="0"/>
              </a:rPr>
              <a:t>, el director de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 decide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cómo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,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cuando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y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cuáles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de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estos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métodos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de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comunicación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se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utilizarán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en el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5349EA-53E4-43B9-A3F6-2AC6E3C628EC}"/>
              </a:ext>
            </a:extLst>
          </p:cNvPr>
          <p:cNvGrpSpPr/>
          <p:nvPr/>
        </p:nvGrpSpPr>
        <p:grpSpPr>
          <a:xfrm>
            <a:off x="2390417" y="2752800"/>
            <a:ext cx="1404667" cy="1259485"/>
            <a:chOff x="395536" y="1653229"/>
            <a:chExt cx="1404667" cy="1259485"/>
          </a:xfrm>
        </p:grpSpPr>
        <p:sp>
          <p:nvSpPr>
            <p:cNvPr id="6" name="9 CuadroTexto">
              <a:extLst>
                <a:ext uri="{FF2B5EF4-FFF2-40B4-BE49-F238E27FC236}">
                  <a16:creationId xmlns:a16="http://schemas.microsoft.com/office/drawing/2014/main" id="{1E39E199-3B1B-4232-8AF1-E1F1E12471A6}"/>
                </a:ext>
              </a:extLst>
            </p:cNvPr>
            <p:cNvSpPr txBox="1"/>
            <p:nvPr/>
          </p:nvSpPr>
          <p:spPr>
            <a:xfrm>
              <a:off x="395536" y="2358716"/>
              <a:ext cx="14046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500" b="1" dirty="0"/>
                <a:t>Métodos de Comunicación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2EA9EE7-4532-40C1-A3B6-47B138969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22" r="77168" b="36244"/>
            <a:stretch/>
          </p:blipFill>
          <p:spPr bwMode="auto">
            <a:xfrm>
              <a:off x="395536" y="1653229"/>
              <a:ext cx="1246516" cy="71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3D46845-79DD-4486-B7AA-B269D9DE40CC}"/>
              </a:ext>
            </a:extLst>
          </p:cNvPr>
          <p:cNvGrpSpPr/>
          <p:nvPr/>
        </p:nvGrpSpPr>
        <p:grpSpPr>
          <a:xfrm>
            <a:off x="2354924" y="4625007"/>
            <a:ext cx="1548685" cy="1562110"/>
            <a:chOff x="971600" y="3501008"/>
            <a:chExt cx="1548685" cy="1562110"/>
          </a:xfrm>
        </p:grpSpPr>
        <p:sp>
          <p:nvSpPr>
            <p:cNvPr id="9" name="11 CuadroTexto">
              <a:extLst>
                <a:ext uri="{FF2B5EF4-FFF2-40B4-BE49-F238E27FC236}">
                  <a16:creationId xmlns:a16="http://schemas.microsoft.com/office/drawing/2014/main" id="{0EC93E71-7079-4E7D-8451-8A8F6669816B}"/>
                </a:ext>
              </a:extLst>
            </p:cNvPr>
            <p:cNvSpPr txBox="1"/>
            <p:nvPr/>
          </p:nvSpPr>
          <p:spPr>
            <a:xfrm>
              <a:off x="971600" y="4509120"/>
              <a:ext cx="15486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500" b="1" dirty="0"/>
                <a:t>Habilidades Interpersonales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D3BBB8C-8636-48F5-912B-B8BAD63C929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 cstate="print"/>
            <a:srcRect l="1942" t="18373" r="66565" b="18836"/>
            <a:stretch/>
          </p:blipFill>
          <p:spPr bwMode="auto">
            <a:xfrm>
              <a:off x="1066935" y="3501008"/>
              <a:ext cx="950417" cy="956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 Box 270">
            <a:extLst>
              <a:ext uri="{FF2B5EF4-FFF2-40B4-BE49-F238E27FC236}">
                <a16:creationId xmlns:a16="http://schemas.microsoft.com/office/drawing/2014/main" id="{C381FAFA-5417-4024-8126-DE3ED9B3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3115" y="4694982"/>
            <a:ext cx="5832648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600" dirty="0">
                <a:latin typeface="Arial" charset="0"/>
                <a:cs typeface="Arial" charset="0"/>
              </a:rPr>
              <a:t>El director de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puede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aplicar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las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siguientes</a:t>
            </a:r>
            <a:r>
              <a:rPr lang="en-US" altLang="ja-JP" sz="16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n-US" altLang="ja-JP" sz="1600" dirty="0" err="1">
                <a:latin typeface="Arial" charset="0"/>
                <a:cs typeface="Arial" charset="0"/>
              </a:rPr>
              <a:t>Generar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confianza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ja-JP" sz="1600" dirty="0">
                <a:latin typeface="Arial" charset="0"/>
                <a:cs typeface="Arial" charset="0"/>
              </a:rPr>
              <a:t>Resolver </a:t>
            </a:r>
            <a:r>
              <a:rPr lang="en-US" altLang="ja-JP" sz="1600" dirty="0" err="1">
                <a:latin typeface="Arial" charset="0"/>
                <a:cs typeface="Arial" charset="0"/>
              </a:rPr>
              <a:t>conflictos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ja-JP" sz="1600" dirty="0" err="1">
                <a:latin typeface="Arial" charset="0"/>
                <a:cs typeface="Arial" charset="0"/>
              </a:rPr>
              <a:t>Escuchar</a:t>
            </a:r>
            <a:r>
              <a:rPr lang="en-US" altLang="ja-JP" sz="1600" dirty="0">
                <a:latin typeface="Arial" charset="0"/>
                <a:cs typeface="Arial" charset="0"/>
              </a:rPr>
              <a:t> de forma </a:t>
            </a:r>
            <a:r>
              <a:rPr lang="en-US" altLang="ja-JP" sz="1600" dirty="0" err="1">
                <a:latin typeface="Arial" charset="0"/>
                <a:cs typeface="Arial" charset="0"/>
              </a:rPr>
              <a:t>activa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ja-JP" sz="1600" dirty="0" err="1">
                <a:latin typeface="Arial" charset="0"/>
                <a:cs typeface="Arial" charset="0"/>
              </a:rPr>
              <a:t>Superar</a:t>
            </a:r>
            <a:r>
              <a:rPr lang="en-US" altLang="ja-JP" sz="1600" dirty="0">
                <a:latin typeface="Arial" charset="0"/>
                <a:cs typeface="Arial" charset="0"/>
              </a:rPr>
              <a:t> la </a:t>
            </a:r>
            <a:r>
              <a:rPr lang="en-US" altLang="ja-JP" sz="1600" dirty="0" err="1">
                <a:latin typeface="Arial" charset="0"/>
                <a:cs typeface="Arial" charset="0"/>
              </a:rPr>
              <a:t>resistencia</a:t>
            </a:r>
            <a:r>
              <a:rPr lang="en-US" altLang="ja-JP" sz="1600" dirty="0">
                <a:latin typeface="Arial" charset="0"/>
                <a:cs typeface="Arial" charset="0"/>
              </a:rPr>
              <a:t> al </a:t>
            </a:r>
            <a:r>
              <a:rPr lang="en-US" altLang="ja-JP" sz="1600" dirty="0" err="1">
                <a:latin typeface="Arial" charset="0"/>
                <a:cs typeface="Arial" charset="0"/>
              </a:rPr>
              <a:t>cambio</a:t>
            </a:r>
            <a:endParaRPr lang="en-US" altLang="ja-JP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180667" cy="405020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°13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procesos para gestionar a todos los interesados que se necesitan para terminar un proyecto exitoso.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Gestionar el Involucramiento de los Interesados</a:t>
            </a:r>
            <a:endParaRPr lang="es-PE" sz="28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2" name="Text Box 270">
            <a:extLst>
              <a:ext uri="{FF2B5EF4-FFF2-40B4-BE49-F238E27FC236}">
                <a16:creationId xmlns:a16="http://schemas.microsoft.com/office/drawing/2014/main" id="{054C8855-323B-4E96-8161-B97185AA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683" y="2868757"/>
            <a:ext cx="6192688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600" dirty="0">
                <a:latin typeface="Arial" charset="0"/>
                <a:cs typeface="Arial" charset="0"/>
              </a:rPr>
              <a:t>El director de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aplica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habilidades</a:t>
            </a:r>
            <a:r>
              <a:rPr lang="en-US" altLang="ja-JP" sz="1600" dirty="0">
                <a:latin typeface="Arial" charset="0"/>
                <a:cs typeface="Arial" charset="0"/>
              </a:rPr>
              <a:t> de </a:t>
            </a:r>
            <a:r>
              <a:rPr lang="en-US" altLang="ja-JP" sz="1600" dirty="0" err="1">
                <a:latin typeface="Arial" charset="0"/>
                <a:cs typeface="Arial" charset="0"/>
              </a:rPr>
              <a:t>gestión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para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coordinar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y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armonizar</a:t>
            </a:r>
            <a:r>
              <a:rPr lang="en-US" altLang="ja-JP" sz="1600" dirty="0">
                <a:latin typeface="Arial" charset="0"/>
                <a:cs typeface="Arial" charset="0"/>
              </a:rPr>
              <a:t> el </a:t>
            </a:r>
            <a:r>
              <a:rPr lang="en-US" altLang="ja-JP" sz="1600" dirty="0" err="1">
                <a:latin typeface="Arial" charset="0"/>
                <a:cs typeface="Arial" charset="0"/>
              </a:rPr>
              <a:t>grupo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hacia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el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logro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de los </a:t>
            </a:r>
            <a:r>
              <a:rPr lang="en-US" altLang="ja-JP" sz="1600" b="1" u="sng" dirty="0" err="1">
                <a:latin typeface="Arial" charset="0"/>
                <a:cs typeface="Arial" charset="0"/>
              </a:rPr>
              <a:t>objetivos</a:t>
            </a:r>
            <a:r>
              <a:rPr lang="en-US" altLang="ja-JP" sz="16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600" dirty="0">
                <a:latin typeface="Arial" charset="0"/>
                <a:cs typeface="Arial" charset="0"/>
              </a:rPr>
              <a:t>del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600" b="1" dirty="0" err="1">
                <a:latin typeface="Arial" charset="0"/>
                <a:cs typeface="Arial" charset="0"/>
              </a:rPr>
              <a:t>Facilitar</a:t>
            </a:r>
            <a:r>
              <a:rPr lang="en-US" altLang="ja-JP" sz="1600" dirty="0">
                <a:latin typeface="Arial" charset="0"/>
                <a:cs typeface="Arial" charset="0"/>
              </a:rPr>
              <a:t> el </a:t>
            </a:r>
            <a:r>
              <a:rPr lang="en-US" altLang="ja-JP" sz="1600" dirty="0" err="1">
                <a:latin typeface="Arial" charset="0"/>
                <a:cs typeface="Arial" charset="0"/>
              </a:rPr>
              <a:t>consenso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hacia</a:t>
            </a:r>
            <a:r>
              <a:rPr lang="en-US" altLang="ja-JP" sz="1600" dirty="0">
                <a:latin typeface="Arial" charset="0"/>
                <a:cs typeface="Arial" charset="0"/>
              </a:rPr>
              <a:t> los </a:t>
            </a:r>
            <a:r>
              <a:rPr lang="en-US" altLang="ja-JP" sz="1600" dirty="0" err="1">
                <a:latin typeface="Arial" charset="0"/>
                <a:cs typeface="Arial" charset="0"/>
              </a:rPr>
              <a:t>objetivos</a:t>
            </a:r>
            <a:r>
              <a:rPr lang="en-US" altLang="ja-JP" sz="1600" dirty="0">
                <a:latin typeface="Arial" charset="0"/>
                <a:cs typeface="Arial" charset="0"/>
              </a:rPr>
              <a:t> del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600" b="1" dirty="0" err="1">
                <a:latin typeface="Arial" charset="0"/>
                <a:cs typeface="Arial" charset="0"/>
              </a:rPr>
              <a:t>Ejercer</a:t>
            </a:r>
            <a:r>
              <a:rPr lang="en-US" altLang="ja-JP" sz="1600" b="1" dirty="0">
                <a:latin typeface="Arial" charset="0"/>
                <a:cs typeface="Arial" charset="0"/>
              </a:rPr>
              <a:t> </a:t>
            </a:r>
            <a:r>
              <a:rPr lang="en-US" altLang="ja-JP" sz="1600" b="1" dirty="0" err="1">
                <a:latin typeface="Arial" charset="0"/>
                <a:cs typeface="Arial" charset="0"/>
              </a:rPr>
              <a:t>influencia</a:t>
            </a:r>
            <a:r>
              <a:rPr lang="en-US" altLang="ja-JP" sz="1600" b="1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sobre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las</a:t>
            </a:r>
            <a:r>
              <a:rPr lang="en-US" altLang="ja-JP" sz="1600" dirty="0">
                <a:latin typeface="Arial" charset="0"/>
                <a:cs typeface="Arial" charset="0"/>
              </a:rPr>
              <a:t> personas </a:t>
            </a:r>
            <a:r>
              <a:rPr lang="en-US" altLang="ja-JP" sz="1600" dirty="0" err="1">
                <a:latin typeface="Arial" charset="0"/>
                <a:cs typeface="Arial" charset="0"/>
              </a:rPr>
              <a:t>para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que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apoyen</a:t>
            </a:r>
            <a:r>
              <a:rPr lang="en-US" altLang="ja-JP" sz="1600" dirty="0">
                <a:latin typeface="Arial" charset="0"/>
                <a:cs typeface="Arial" charset="0"/>
              </a:rPr>
              <a:t> el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600" b="1" dirty="0" err="1">
                <a:latin typeface="Arial" charset="0"/>
                <a:cs typeface="Arial" charset="0"/>
              </a:rPr>
              <a:t>Negociar</a:t>
            </a:r>
            <a:r>
              <a:rPr lang="en-US" altLang="ja-JP" sz="1600" b="1" dirty="0">
                <a:latin typeface="Arial" charset="0"/>
                <a:cs typeface="Arial" charset="0"/>
              </a:rPr>
              <a:t> </a:t>
            </a:r>
            <a:r>
              <a:rPr lang="en-US" altLang="ja-JP" sz="1600" b="1" dirty="0" err="1">
                <a:latin typeface="Arial" charset="0"/>
                <a:cs typeface="Arial" charset="0"/>
              </a:rPr>
              <a:t>acuerdos</a:t>
            </a:r>
            <a:r>
              <a:rPr lang="en-US" altLang="ja-JP" sz="1600" b="1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para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satisfacer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las</a:t>
            </a:r>
            <a:r>
              <a:rPr lang="en-US" altLang="ja-JP" sz="1600" dirty="0">
                <a:latin typeface="Arial" charset="0"/>
                <a:cs typeface="Arial" charset="0"/>
              </a:rPr>
              <a:t> </a:t>
            </a:r>
            <a:r>
              <a:rPr lang="en-US" altLang="ja-JP" sz="1600" dirty="0" err="1">
                <a:latin typeface="Arial" charset="0"/>
                <a:cs typeface="Arial" charset="0"/>
              </a:rPr>
              <a:t>necesidades</a:t>
            </a:r>
            <a:r>
              <a:rPr lang="en-US" altLang="ja-JP" sz="1600" dirty="0">
                <a:latin typeface="Arial" charset="0"/>
                <a:cs typeface="Arial" charset="0"/>
              </a:rPr>
              <a:t> del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endParaRPr lang="en-US" altLang="ja-JP" sz="16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600" dirty="0" err="1">
                <a:latin typeface="Arial" charset="0"/>
                <a:cs typeface="Arial" charset="0"/>
              </a:rPr>
              <a:t>Modificar</a:t>
            </a:r>
            <a:r>
              <a:rPr lang="en-US" altLang="ja-JP" sz="1600" dirty="0">
                <a:latin typeface="Arial" charset="0"/>
                <a:cs typeface="Arial" charset="0"/>
              </a:rPr>
              <a:t> el </a:t>
            </a:r>
            <a:r>
              <a:rPr lang="en-US" altLang="ja-JP" sz="1600" dirty="0" err="1">
                <a:latin typeface="Arial" charset="0"/>
                <a:cs typeface="Arial" charset="0"/>
              </a:rPr>
              <a:t>comportamiento</a:t>
            </a:r>
            <a:r>
              <a:rPr lang="en-US" altLang="ja-JP" sz="1600" dirty="0">
                <a:latin typeface="Arial" charset="0"/>
                <a:cs typeface="Arial" charset="0"/>
              </a:rPr>
              <a:t> de la </a:t>
            </a:r>
            <a:r>
              <a:rPr lang="en-US" altLang="ja-JP" sz="1600" dirty="0" err="1">
                <a:latin typeface="Arial" charset="0"/>
                <a:cs typeface="Arial" charset="0"/>
              </a:rPr>
              <a:t>organización</a:t>
            </a:r>
            <a:r>
              <a:rPr lang="en-US" altLang="ja-JP" sz="1600" dirty="0">
                <a:latin typeface="Arial" charset="0"/>
                <a:cs typeface="Arial" charset="0"/>
              </a:rPr>
              <a:t> para </a:t>
            </a:r>
            <a:r>
              <a:rPr lang="en-US" altLang="ja-JP" sz="1600" dirty="0" err="1">
                <a:latin typeface="Arial" charset="0"/>
                <a:cs typeface="Arial" charset="0"/>
              </a:rPr>
              <a:t>aceptar</a:t>
            </a:r>
            <a:r>
              <a:rPr lang="en-US" altLang="ja-JP" sz="1600" dirty="0">
                <a:latin typeface="Arial" charset="0"/>
                <a:cs typeface="Arial" charset="0"/>
              </a:rPr>
              <a:t> los </a:t>
            </a:r>
            <a:r>
              <a:rPr lang="en-US" altLang="ja-JP" sz="1600" dirty="0" err="1">
                <a:latin typeface="Arial" charset="0"/>
                <a:cs typeface="Arial" charset="0"/>
              </a:rPr>
              <a:t>resultados</a:t>
            </a:r>
            <a:r>
              <a:rPr lang="en-US" altLang="ja-JP" sz="1600" dirty="0">
                <a:latin typeface="Arial" charset="0"/>
                <a:cs typeface="Arial" charset="0"/>
              </a:rPr>
              <a:t> del </a:t>
            </a:r>
            <a:r>
              <a:rPr lang="en-US" altLang="ja-JP" sz="16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600" dirty="0">
                <a:latin typeface="Arial" charset="0"/>
                <a:cs typeface="Arial" charset="0"/>
              </a:rPr>
              <a:t>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725CA19-B33C-4690-B744-30F295E0CC8F}"/>
              </a:ext>
            </a:extLst>
          </p:cNvPr>
          <p:cNvGrpSpPr/>
          <p:nvPr/>
        </p:nvGrpSpPr>
        <p:grpSpPr>
          <a:xfrm>
            <a:off x="2269523" y="3363683"/>
            <a:ext cx="1224880" cy="1381350"/>
            <a:chOff x="467544" y="1683775"/>
            <a:chExt cx="1224880" cy="1381350"/>
          </a:xfrm>
        </p:grpSpPr>
        <p:sp>
          <p:nvSpPr>
            <p:cNvPr id="14" name="13 CuadroTexto">
              <a:extLst>
                <a:ext uri="{FF2B5EF4-FFF2-40B4-BE49-F238E27FC236}">
                  <a16:creationId xmlns:a16="http://schemas.microsoft.com/office/drawing/2014/main" id="{CC7BC3B1-7EB6-4612-A60B-20A7EC348245}"/>
                </a:ext>
              </a:extLst>
            </p:cNvPr>
            <p:cNvSpPr txBox="1"/>
            <p:nvPr/>
          </p:nvSpPr>
          <p:spPr>
            <a:xfrm>
              <a:off x="471379" y="2511127"/>
              <a:ext cx="12210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500" b="1" dirty="0"/>
                <a:t>Habilidades de Gestión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6435349-8882-415B-8025-B36506D9B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9" r="18434"/>
            <a:stretch/>
          </p:blipFill>
          <p:spPr bwMode="auto">
            <a:xfrm>
              <a:off x="467544" y="1683775"/>
              <a:ext cx="1137538" cy="790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357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Gestionar el Involucramiento de los Interesados</a:t>
            </a:r>
            <a:endParaRPr lang="es-PE" sz="2800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206E64B-74AB-45F0-9AA8-8807D277CF5D}"/>
              </a:ext>
            </a:extLst>
          </p:cNvPr>
          <p:cNvGrpSpPr/>
          <p:nvPr/>
        </p:nvGrpSpPr>
        <p:grpSpPr>
          <a:xfrm>
            <a:off x="2532212" y="1988841"/>
            <a:ext cx="7308107" cy="1448871"/>
            <a:chOff x="1008211" y="1988840"/>
            <a:chExt cx="7308107" cy="1448871"/>
          </a:xfrm>
        </p:grpSpPr>
        <p:sp>
          <p:nvSpPr>
            <p:cNvPr id="5" name="Text Box 270">
              <a:extLst>
                <a:ext uri="{FF2B5EF4-FFF2-40B4-BE49-F238E27FC236}">
                  <a16:creationId xmlns:a16="http://schemas.microsoft.com/office/drawing/2014/main" id="{704293CA-BE6E-4926-A222-A13E4EA2F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784" y="1988840"/>
              <a:ext cx="5688534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altLang="ja-JP" sz="1600" dirty="0">
                  <a:latin typeface="Arial" charset="0"/>
                  <a:cs typeface="Arial" charset="0"/>
                </a:rPr>
                <a:t>La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gestión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participación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de los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interesados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puede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dar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lugar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al </a:t>
              </a:r>
              <a:r>
                <a:rPr lang="en-US" altLang="ja-JP" sz="1600" b="1" u="sng" dirty="0" err="1">
                  <a:latin typeface="Arial" charset="0"/>
                  <a:cs typeface="Arial" charset="0"/>
                </a:rPr>
                <a:t>desarrollo</a:t>
              </a:r>
              <a:r>
                <a:rPr lang="en-US" altLang="ja-JP" sz="1600" b="1" u="sng" dirty="0">
                  <a:latin typeface="Arial" charset="0"/>
                  <a:cs typeface="Arial" charset="0"/>
                </a:rPr>
                <a:t> de un </a:t>
              </a:r>
              <a:r>
                <a:rPr lang="en-US" altLang="ja-JP" sz="1600" b="1" u="sng" dirty="0" err="1">
                  <a:latin typeface="Arial" charset="0"/>
                  <a:cs typeface="Arial" charset="0"/>
                </a:rPr>
                <a:t>registro</a:t>
              </a:r>
              <a:r>
                <a:rPr lang="en-US" altLang="ja-JP" sz="1600" b="1" u="sng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600" b="1" u="sng" dirty="0" err="1">
                  <a:latin typeface="Arial" charset="0"/>
                  <a:cs typeface="Arial" charset="0"/>
                </a:rPr>
                <a:t>incidentes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.</a:t>
              </a:r>
            </a:p>
            <a:p>
              <a:pPr algn="just">
                <a:lnSpc>
                  <a:spcPts val="1800"/>
                </a:lnSpc>
              </a:pPr>
              <a:r>
                <a:rPr lang="en-US" altLang="ja-JP" sz="1600" dirty="0">
                  <a:latin typeface="Arial" charset="0"/>
                  <a:cs typeface="Arial" charset="0"/>
                </a:rPr>
                <a:t>Se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actualiza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a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medida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que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se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identifican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nuevos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incidentes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y se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resuelven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los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incidentes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actuales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.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77EEFF9-C993-4083-AAD8-70B8AF1DF79F}"/>
                </a:ext>
              </a:extLst>
            </p:cNvPr>
            <p:cNvGrpSpPr/>
            <p:nvPr/>
          </p:nvGrpSpPr>
          <p:grpSpPr>
            <a:xfrm>
              <a:off x="1008211" y="1988840"/>
              <a:ext cx="1187525" cy="1448871"/>
              <a:chOff x="576163" y="1764105"/>
              <a:chExt cx="1187525" cy="1448871"/>
            </a:xfrm>
          </p:grpSpPr>
          <p:sp>
            <p:nvSpPr>
              <p:cNvPr id="7" name="26 CuadroTexto">
                <a:extLst>
                  <a:ext uri="{FF2B5EF4-FFF2-40B4-BE49-F238E27FC236}">
                    <a16:creationId xmlns:a16="http://schemas.microsoft.com/office/drawing/2014/main" id="{F71A9CDF-A132-4662-A24F-F463ED4445D4}"/>
                  </a:ext>
                </a:extLst>
              </p:cNvPr>
              <p:cNvSpPr txBox="1"/>
              <p:nvPr/>
            </p:nvSpPr>
            <p:spPr>
              <a:xfrm>
                <a:off x="576163" y="2628201"/>
                <a:ext cx="11875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600" b="1" dirty="0"/>
                  <a:t>Registro de Incidentes</a:t>
                </a:r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DE6062AE-CEAD-421D-B713-4EDEEC09D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089" y="1764105"/>
                <a:ext cx="611559" cy="89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C6B0163-119F-495A-97E2-848042A40EE0}"/>
              </a:ext>
            </a:extLst>
          </p:cNvPr>
          <p:cNvGrpSpPr/>
          <p:nvPr/>
        </p:nvGrpSpPr>
        <p:grpSpPr>
          <a:xfrm>
            <a:off x="2550778" y="4075038"/>
            <a:ext cx="7305564" cy="1442194"/>
            <a:chOff x="1026778" y="4075038"/>
            <a:chExt cx="7305564" cy="1442194"/>
          </a:xfrm>
        </p:grpSpPr>
        <p:sp>
          <p:nvSpPr>
            <p:cNvPr id="10" name="Text Box 270">
              <a:extLst>
                <a:ext uri="{FF2B5EF4-FFF2-40B4-BE49-F238E27FC236}">
                  <a16:creationId xmlns:a16="http://schemas.microsoft.com/office/drawing/2014/main" id="{492403FB-F10F-4775-B452-E167AD91D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808" y="4075038"/>
              <a:ext cx="5688534" cy="1154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altLang="ja-JP" sz="1600" dirty="0">
                  <a:latin typeface="Arial" charset="0"/>
                  <a:cs typeface="Arial" charset="0"/>
                </a:rPr>
                <a:t>La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gestión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participación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interesados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puede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generar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solictudes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cambio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.</a:t>
              </a:r>
            </a:p>
            <a:p>
              <a:pPr algn="just">
                <a:lnSpc>
                  <a:spcPts val="1800"/>
                </a:lnSpc>
              </a:pPr>
              <a:r>
                <a:rPr lang="en-US" altLang="ja-JP" sz="1600" dirty="0" err="1">
                  <a:latin typeface="Arial" charset="0"/>
                  <a:cs typeface="Arial" charset="0"/>
                </a:rPr>
                <a:t>Puede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incluir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acciones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correctivas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o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preventivas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aplicables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al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propio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proyecto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o a la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interacción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con los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interesados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afectados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,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según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600" dirty="0" err="1">
                  <a:latin typeface="Arial" charset="0"/>
                  <a:cs typeface="Arial" charset="0"/>
                </a:rPr>
                <a:t>corresponda</a:t>
              </a:r>
              <a:r>
                <a:rPr lang="en-US" altLang="ja-JP" sz="1600" dirty="0">
                  <a:latin typeface="Arial" charset="0"/>
                  <a:cs typeface="Arial" charset="0"/>
                </a:rPr>
                <a:t>.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A6D9025-7FD3-4DE4-8247-C7E56B7E7B69}"/>
                </a:ext>
              </a:extLst>
            </p:cNvPr>
            <p:cNvGrpSpPr/>
            <p:nvPr/>
          </p:nvGrpSpPr>
          <p:grpSpPr>
            <a:xfrm>
              <a:off x="1026778" y="4103545"/>
              <a:ext cx="1143558" cy="1413687"/>
              <a:chOff x="594730" y="3743505"/>
              <a:chExt cx="1143558" cy="1413687"/>
            </a:xfrm>
          </p:grpSpPr>
          <p:sp>
            <p:nvSpPr>
              <p:cNvPr id="12" name="28 CuadroTexto">
                <a:extLst>
                  <a:ext uri="{FF2B5EF4-FFF2-40B4-BE49-F238E27FC236}">
                    <a16:creationId xmlns:a16="http://schemas.microsoft.com/office/drawing/2014/main" id="{83CE54F3-9822-405E-A754-55FA597A5F90}"/>
                  </a:ext>
                </a:extLst>
              </p:cNvPr>
              <p:cNvSpPr txBox="1"/>
              <p:nvPr/>
            </p:nvSpPr>
            <p:spPr>
              <a:xfrm>
                <a:off x="594730" y="4572417"/>
                <a:ext cx="11435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600" b="1" dirty="0"/>
                  <a:t>Solicitudes de Cambio</a:t>
                </a:r>
              </a:p>
            </p:txBody>
          </p:sp>
          <p:pic>
            <p:nvPicPr>
              <p:cNvPr id="13" name="Picture 3" descr="C:\Users\user\Downloads\df_project_icons\PNG\Notes.png">
                <a:extLst>
                  <a:ext uri="{FF2B5EF4-FFF2-40B4-BE49-F238E27FC236}">
                    <a16:creationId xmlns:a16="http://schemas.microsoft.com/office/drawing/2014/main" id="{D5AED093-914C-4174-81C7-381F98592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5504" t="4430" r="15837" b="6978"/>
              <a:stretch>
                <a:fillRect/>
              </a:stretch>
            </p:blipFill>
            <p:spPr bwMode="auto">
              <a:xfrm>
                <a:off x="814989" y="3743505"/>
                <a:ext cx="588659" cy="75955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4627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9094584" cy="477331"/>
          </a:xfrm>
        </p:spPr>
        <p:txBody>
          <a:bodyPr>
            <a:normAutofit fontScale="92500"/>
          </a:bodyPr>
          <a:lstStyle/>
          <a:p>
            <a:r>
              <a:rPr lang="es-ES_tradnl" sz="3200" dirty="0"/>
              <a:t>Monitorear el Involucramiento de los Interesados</a:t>
            </a:r>
            <a:endParaRPr lang="es-PE" sz="7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114A54-EAF5-41CF-9319-16AC1C583FE6}"/>
              </a:ext>
            </a:extLst>
          </p:cNvPr>
          <p:cNvSpPr txBox="1">
            <a:spLocks noChangeArrowheads="1"/>
          </p:cNvSpPr>
          <p:nvPr/>
        </p:nvSpPr>
        <p:spPr>
          <a:xfrm>
            <a:off x="1559169" y="2218471"/>
            <a:ext cx="8642350" cy="401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dirty="0"/>
              <a:t>Es el proceso de </a:t>
            </a:r>
            <a:r>
              <a:rPr lang="es-PE" u="sng" dirty="0"/>
              <a:t>monitorear las relaciones generales de los interesados del proyecto</a:t>
            </a:r>
            <a:r>
              <a:rPr lang="es-PE" dirty="0"/>
              <a:t>, y ajustar las estrategias y los planes para involucrar a los interesados.</a:t>
            </a:r>
          </a:p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dirty="0"/>
              <a:t>El beneficio clave de este proceso, es que </a:t>
            </a:r>
            <a:r>
              <a:rPr lang="es-PE" u="sng" dirty="0"/>
              <a:t>se mantendrá o incrementará la eficiencia y eficacia de las actividades </a:t>
            </a:r>
            <a:r>
              <a:rPr lang="es-PE" dirty="0"/>
              <a:t>de participación de los interesados, a medida que el proyecto evoluciona y su entorno cambia.</a:t>
            </a:r>
          </a:p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dirty="0"/>
              <a:t>Cuando se considera necesario, </a:t>
            </a:r>
            <a:r>
              <a:rPr lang="es-PE" u="sng" dirty="0"/>
              <a:t>se mejora o corrige la estrategia de gestión</a:t>
            </a:r>
            <a:r>
              <a:rPr lang="es-PE" dirty="0"/>
              <a:t> de los interesados.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9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Monitorear el Involucramiento de los Interesados</a:t>
            </a:r>
            <a:endParaRPr lang="es-PE" sz="6600" dirty="0"/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392CBE-92AB-4728-9125-88B7E0B84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09" y="4244566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9 Flecha derecha">
            <a:extLst>
              <a:ext uri="{FF2B5EF4-FFF2-40B4-BE49-F238E27FC236}">
                <a16:creationId xmlns:a16="http://schemas.microsoft.com/office/drawing/2014/main" id="{38766862-3C0D-46D3-8662-98049E3E3CE3}"/>
              </a:ext>
            </a:extLst>
          </p:cNvPr>
          <p:cNvSpPr/>
          <p:nvPr/>
        </p:nvSpPr>
        <p:spPr>
          <a:xfrm>
            <a:off x="4580493" y="4306012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7" name="20 Flecha derecha">
            <a:extLst>
              <a:ext uri="{FF2B5EF4-FFF2-40B4-BE49-F238E27FC236}">
                <a16:creationId xmlns:a16="http://schemas.microsoft.com/office/drawing/2014/main" id="{7B2EAB46-0AD4-46B9-A9A4-CBC051B8EC2F}"/>
              </a:ext>
            </a:extLst>
          </p:cNvPr>
          <p:cNvSpPr/>
          <p:nvPr/>
        </p:nvSpPr>
        <p:spPr>
          <a:xfrm>
            <a:off x="7705497" y="4314058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C6673E-298A-4EDB-BF1B-FF5C853ED342}"/>
              </a:ext>
            </a:extLst>
          </p:cNvPr>
          <p:cNvGrpSpPr/>
          <p:nvPr/>
        </p:nvGrpSpPr>
        <p:grpSpPr>
          <a:xfrm>
            <a:off x="2348246" y="3980304"/>
            <a:ext cx="1706709" cy="692977"/>
            <a:chOff x="398872" y="3068960"/>
            <a:chExt cx="1706709" cy="692977"/>
          </a:xfrm>
        </p:grpSpPr>
        <p:sp>
          <p:nvSpPr>
            <p:cNvPr id="9" name="56 CuadroTexto">
              <a:extLst>
                <a:ext uri="{FF2B5EF4-FFF2-40B4-BE49-F238E27FC236}">
                  <a16:creationId xmlns:a16="http://schemas.microsoft.com/office/drawing/2014/main" id="{8CE1AF70-1438-42EC-AA4C-5C8C36E396C7}"/>
                </a:ext>
              </a:extLst>
            </p:cNvPr>
            <p:cNvSpPr txBox="1"/>
            <p:nvPr/>
          </p:nvSpPr>
          <p:spPr>
            <a:xfrm>
              <a:off x="922295" y="3175385"/>
              <a:ext cx="118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Registro de Incidentes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1CF9785-6BC9-4F70-ABC1-C08394BE4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72" y="3068960"/>
              <a:ext cx="459362" cy="69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E6AE881-D1A8-4A2B-AED8-B500AC69708C}"/>
              </a:ext>
            </a:extLst>
          </p:cNvPr>
          <p:cNvGrpSpPr/>
          <p:nvPr/>
        </p:nvGrpSpPr>
        <p:grpSpPr>
          <a:xfrm>
            <a:off x="2060214" y="3089104"/>
            <a:ext cx="2192989" cy="728362"/>
            <a:chOff x="290023" y="1988841"/>
            <a:chExt cx="2192989" cy="728362"/>
          </a:xfrm>
        </p:grpSpPr>
        <p:sp>
          <p:nvSpPr>
            <p:cNvPr id="12" name="64 CuadroTexto">
              <a:extLst>
                <a:ext uri="{FF2B5EF4-FFF2-40B4-BE49-F238E27FC236}">
                  <a16:creationId xmlns:a16="http://schemas.microsoft.com/office/drawing/2014/main" id="{EFFEE12A-A483-4BCE-94E6-E1FBC206AAF4}"/>
                </a:ext>
              </a:extLst>
            </p:cNvPr>
            <p:cNvSpPr txBox="1"/>
            <p:nvPr/>
          </p:nvSpPr>
          <p:spPr>
            <a:xfrm>
              <a:off x="1115616" y="2093266"/>
              <a:ext cx="136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Plan de Dirección del Proyecto</a:t>
              </a:r>
            </a:p>
          </p:txBody>
        </p:sp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4EE7131-B635-4C6D-9B75-D5F07AED7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23" y="1988841"/>
              <a:ext cx="897601" cy="728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B68D12F-6167-413B-976B-D797289923CB}"/>
              </a:ext>
            </a:extLst>
          </p:cNvPr>
          <p:cNvGrpSpPr/>
          <p:nvPr/>
        </p:nvGrpSpPr>
        <p:grpSpPr>
          <a:xfrm>
            <a:off x="1976683" y="5681392"/>
            <a:ext cx="1955738" cy="677380"/>
            <a:chOff x="159420" y="4941169"/>
            <a:chExt cx="1955738" cy="677380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02315A26-6FFD-4C36-B5E8-CBFEF856E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20" y="4941169"/>
              <a:ext cx="903174" cy="67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30 CuadroTexto">
              <a:extLst>
                <a:ext uri="{FF2B5EF4-FFF2-40B4-BE49-F238E27FC236}">
                  <a16:creationId xmlns:a16="http://schemas.microsoft.com/office/drawing/2014/main" id="{407BF62B-00B9-4A2B-93B0-085B7693A0EA}"/>
                </a:ext>
              </a:extLst>
            </p:cNvPr>
            <p:cNvSpPr txBox="1"/>
            <p:nvPr/>
          </p:nvSpPr>
          <p:spPr>
            <a:xfrm>
              <a:off x="1043608" y="5013176"/>
              <a:ext cx="107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Documentos del Proyecto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6219E3-45B0-4261-8D6D-940733DBA510}"/>
              </a:ext>
            </a:extLst>
          </p:cNvPr>
          <p:cNvGrpSpPr/>
          <p:nvPr/>
        </p:nvGrpSpPr>
        <p:grpSpPr>
          <a:xfrm>
            <a:off x="5804629" y="2417078"/>
            <a:ext cx="1006604" cy="1320099"/>
            <a:chOff x="4139952" y="1388821"/>
            <a:chExt cx="1006604" cy="1320099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7A8B433-70E1-4904-AB18-B83B964720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4283968" y="1388821"/>
              <a:ext cx="725997" cy="744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32 CuadroTexto">
              <a:extLst>
                <a:ext uri="{FF2B5EF4-FFF2-40B4-BE49-F238E27FC236}">
                  <a16:creationId xmlns:a16="http://schemas.microsoft.com/office/drawing/2014/main" id="{5380456E-290E-4613-8BE8-FBE98E2214FB}"/>
                </a:ext>
              </a:extLst>
            </p:cNvPr>
            <p:cNvSpPr txBox="1"/>
            <p:nvPr/>
          </p:nvSpPr>
          <p:spPr>
            <a:xfrm>
              <a:off x="4139952" y="2247255"/>
              <a:ext cx="100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/>
                <a:t>Juicio de expertos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02E7101-BAC2-4790-B2C3-8D15CA5502CC}"/>
              </a:ext>
            </a:extLst>
          </p:cNvPr>
          <p:cNvGrpSpPr/>
          <p:nvPr/>
        </p:nvGrpSpPr>
        <p:grpSpPr>
          <a:xfrm>
            <a:off x="6812741" y="2550518"/>
            <a:ext cx="1006604" cy="1042643"/>
            <a:chOff x="5148064" y="1522261"/>
            <a:chExt cx="1006604" cy="1042643"/>
          </a:xfrm>
        </p:grpSpPr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21612B25-6E31-4DCF-B357-EDF527F39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543" y="1522261"/>
              <a:ext cx="800003" cy="7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35 CuadroTexto">
              <a:extLst>
                <a:ext uri="{FF2B5EF4-FFF2-40B4-BE49-F238E27FC236}">
                  <a16:creationId xmlns:a16="http://schemas.microsoft.com/office/drawing/2014/main" id="{C0B87F1A-A851-4BAE-A2E6-857DEDBB0EA4}"/>
                </a:ext>
              </a:extLst>
            </p:cNvPr>
            <p:cNvSpPr txBox="1"/>
            <p:nvPr/>
          </p:nvSpPr>
          <p:spPr>
            <a:xfrm>
              <a:off x="5148064" y="2287905"/>
              <a:ext cx="1006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/>
                <a:t>Reuniones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63D1009-3F0B-4924-B61B-2B3A120EB76D}"/>
              </a:ext>
            </a:extLst>
          </p:cNvPr>
          <p:cNvGrpSpPr/>
          <p:nvPr/>
        </p:nvGrpSpPr>
        <p:grpSpPr>
          <a:xfrm>
            <a:off x="9693061" y="3017097"/>
            <a:ext cx="1071550" cy="1290577"/>
            <a:chOff x="8028384" y="2132856"/>
            <a:chExt cx="1071550" cy="1290577"/>
          </a:xfrm>
        </p:grpSpPr>
        <p:sp>
          <p:nvSpPr>
            <p:cNvPr id="24" name="37 CuadroTexto">
              <a:extLst>
                <a:ext uri="{FF2B5EF4-FFF2-40B4-BE49-F238E27FC236}">
                  <a16:creationId xmlns:a16="http://schemas.microsoft.com/office/drawing/2014/main" id="{E8AA872D-194F-4439-9BD0-B19E23394F69}"/>
                </a:ext>
              </a:extLst>
            </p:cNvPr>
            <p:cNvSpPr txBox="1"/>
            <p:nvPr/>
          </p:nvSpPr>
          <p:spPr>
            <a:xfrm>
              <a:off x="8028384" y="2961768"/>
              <a:ext cx="107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Solicitudes de Cambio</a:t>
              </a:r>
            </a:p>
          </p:txBody>
        </p:sp>
        <p:pic>
          <p:nvPicPr>
            <p:cNvPr id="25" name="Picture 3" descr="C:\Users\user\Downloads\df_project_icons\PNG\Notes.png">
              <a:extLst>
                <a:ext uri="{FF2B5EF4-FFF2-40B4-BE49-F238E27FC236}">
                  <a16:creationId xmlns:a16="http://schemas.microsoft.com/office/drawing/2014/main" id="{25D02378-934E-4BF3-9E7C-62799150B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5504" t="4430" r="15837" b="6978"/>
            <a:stretch>
              <a:fillRect/>
            </a:stretch>
          </p:blipFill>
          <p:spPr bwMode="auto">
            <a:xfrm>
              <a:off x="8160317" y="2132856"/>
              <a:ext cx="588659" cy="759559"/>
            </a:xfrm>
            <a:prstGeom prst="rect">
              <a:avLst/>
            </a:prstGeom>
            <a:noFill/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318BB09-6A45-4732-ACB5-58B370628659}"/>
              </a:ext>
            </a:extLst>
          </p:cNvPr>
          <p:cNvGrpSpPr/>
          <p:nvPr/>
        </p:nvGrpSpPr>
        <p:grpSpPr>
          <a:xfrm>
            <a:off x="7948720" y="4313240"/>
            <a:ext cx="2855202" cy="2232248"/>
            <a:chOff x="6284043" y="3501008"/>
            <a:chExt cx="2855202" cy="223224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DC9B209A-357B-4FF1-98A9-F3A5B78E77D7}"/>
                </a:ext>
              </a:extLst>
            </p:cNvPr>
            <p:cNvGrpSpPr/>
            <p:nvPr/>
          </p:nvGrpSpPr>
          <p:grpSpPr>
            <a:xfrm>
              <a:off x="7164288" y="4256351"/>
              <a:ext cx="1071550" cy="1107573"/>
              <a:chOff x="7380312" y="4079236"/>
              <a:chExt cx="1071550" cy="1107573"/>
            </a:xfrm>
          </p:grpSpPr>
          <p:pic>
            <p:nvPicPr>
              <p:cNvPr id="38" name="Picture 12">
                <a:extLst>
                  <a:ext uri="{FF2B5EF4-FFF2-40B4-BE49-F238E27FC236}">
                    <a16:creationId xmlns:a16="http://schemas.microsoft.com/office/drawing/2014/main" id="{62AECAD5-6D3F-49FC-84F3-F6422B62A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2320" y="4079236"/>
                <a:ext cx="861211" cy="645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40 CuadroTexto">
                <a:extLst>
                  <a:ext uri="{FF2B5EF4-FFF2-40B4-BE49-F238E27FC236}">
                    <a16:creationId xmlns:a16="http://schemas.microsoft.com/office/drawing/2014/main" id="{A0AAA9F6-BC8C-4D48-BC5B-116581D55299}"/>
                  </a:ext>
                </a:extLst>
              </p:cNvPr>
              <p:cNvSpPr txBox="1"/>
              <p:nvPr/>
            </p:nvSpPr>
            <p:spPr>
              <a:xfrm>
                <a:off x="7380312" y="4725144"/>
                <a:ext cx="1071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Documentos del Proyecto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872F0F09-EFA2-4957-9677-5534738B1890}"/>
                </a:ext>
              </a:extLst>
            </p:cNvPr>
            <p:cNvGrpSpPr/>
            <p:nvPr/>
          </p:nvGrpSpPr>
          <p:grpSpPr>
            <a:xfrm>
              <a:off x="6284043" y="4231409"/>
              <a:ext cx="943678" cy="1501847"/>
              <a:chOff x="6284043" y="4054294"/>
              <a:chExt cx="943678" cy="1501847"/>
            </a:xfrm>
          </p:grpSpPr>
          <p:sp>
            <p:nvSpPr>
              <p:cNvPr id="36" name="41 CuadroTexto">
                <a:extLst>
                  <a:ext uri="{FF2B5EF4-FFF2-40B4-BE49-F238E27FC236}">
                    <a16:creationId xmlns:a16="http://schemas.microsoft.com/office/drawing/2014/main" id="{50EAFDB0-5A6D-4F0D-9D81-24BA3DF35260}"/>
                  </a:ext>
                </a:extLst>
              </p:cNvPr>
              <p:cNvSpPr txBox="1"/>
              <p:nvPr/>
            </p:nvSpPr>
            <p:spPr>
              <a:xfrm>
                <a:off x="6300192" y="4725144"/>
                <a:ext cx="9275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200" b="1" dirty="0"/>
                  <a:t>Plan de Dirección del Proyecto</a:t>
                </a:r>
              </a:p>
            </p:txBody>
          </p:sp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F29BBF7E-77DC-485E-8132-2E6AF041D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4043" y="4054294"/>
                <a:ext cx="943678" cy="706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E7A6567-658A-47A0-8062-99BC62059E40}"/>
                </a:ext>
              </a:extLst>
            </p:cNvPr>
            <p:cNvGrpSpPr/>
            <p:nvPr/>
          </p:nvGrpSpPr>
          <p:grpSpPr>
            <a:xfrm>
              <a:off x="8172400" y="4254187"/>
              <a:ext cx="966845" cy="1402705"/>
              <a:chOff x="8172400" y="4077072"/>
              <a:chExt cx="966845" cy="1402705"/>
            </a:xfrm>
          </p:grpSpPr>
          <p:sp>
            <p:nvSpPr>
              <p:cNvPr id="34" name="44 CuadroTexto">
                <a:extLst>
                  <a:ext uri="{FF2B5EF4-FFF2-40B4-BE49-F238E27FC236}">
                    <a16:creationId xmlns:a16="http://schemas.microsoft.com/office/drawing/2014/main" id="{F2561B74-DBEC-4763-B1E8-4EC19A537156}"/>
                  </a:ext>
                </a:extLst>
              </p:cNvPr>
              <p:cNvSpPr txBox="1"/>
              <p:nvPr/>
            </p:nvSpPr>
            <p:spPr>
              <a:xfrm>
                <a:off x="8172400" y="4710336"/>
                <a:ext cx="96684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100" b="1" dirty="0"/>
                  <a:t>Activos de los Procesos de la Organización</a:t>
                </a:r>
              </a:p>
            </p:txBody>
          </p:sp>
          <p:pic>
            <p:nvPicPr>
              <p:cNvPr id="35" name="Picture 10" descr="stock vector : folder with documents">
                <a:extLst>
                  <a:ext uri="{FF2B5EF4-FFF2-40B4-BE49-F238E27FC236}">
                    <a16:creationId xmlns:a16="http://schemas.microsoft.com/office/drawing/2014/main" id="{5A422FC3-8392-48BA-8EBA-62D947729A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086"/>
              <a:stretch/>
            </p:blipFill>
            <p:spPr bwMode="auto">
              <a:xfrm>
                <a:off x="8316416" y="4077072"/>
                <a:ext cx="785999" cy="628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46 CuadroTexto">
              <a:extLst>
                <a:ext uri="{FF2B5EF4-FFF2-40B4-BE49-F238E27FC236}">
                  <a16:creationId xmlns:a16="http://schemas.microsoft.com/office/drawing/2014/main" id="{1F5F0FC4-491B-42FB-9D6F-B0A2CC493F14}"/>
                </a:ext>
              </a:extLst>
            </p:cNvPr>
            <p:cNvSpPr txBox="1"/>
            <p:nvPr/>
          </p:nvSpPr>
          <p:spPr>
            <a:xfrm>
              <a:off x="7076131" y="3501008"/>
              <a:ext cx="150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u="sng" dirty="0">
                  <a:solidFill>
                    <a:srgbClr val="FF0000"/>
                  </a:solidFill>
                </a:rPr>
                <a:t>ACTUALIZACIONES</a:t>
              </a:r>
            </a:p>
          </p:txBody>
        </p:sp>
        <p:cxnSp>
          <p:nvCxnSpPr>
            <p:cNvPr id="31" name="47 Conector recto de flecha">
              <a:extLst>
                <a:ext uri="{FF2B5EF4-FFF2-40B4-BE49-F238E27FC236}">
                  <a16:creationId xmlns:a16="http://schemas.microsoft.com/office/drawing/2014/main" id="{84F09824-E5CE-4EBA-9C53-DA9FDCF4CBBB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7666902" y="3844748"/>
              <a:ext cx="35058" cy="4116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48 Conector recto de flecha">
              <a:extLst>
                <a:ext uri="{FF2B5EF4-FFF2-40B4-BE49-F238E27FC236}">
                  <a16:creationId xmlns:a16="http://schemas.microsoft.com/office/drawing/2014/main" id="{EC77E0D8-EC9C-4CB0-AB2C-F49D637A04F7}"/>
                </a:ext>
              </a:extLst>
            </p:cNvPr>
            <p:cNvCxnSpPr/>
            <p:nvPr/>
          </p:nvCxnSpPr>
          <p:spPr>
            <a:xfrm flipH="1">
              <a:off x="7020272" y="3779424"/>
              <a:ext cx="596814" cy="2976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49 Conector recto de flecha">
              <a:extLst>
                <a:ext uri="{FF2B5EF4-FFF2-40B4-BE49-F238E27FC236}">
                  <a16:creationId xmlns:a16="http://schemas.microsoft.com/office/drawing/2014/main" id="{91CA17A0-6C92-42B6-8D23-25D0AD45978A}"/>
                </a:ext>
              </a:extLst>
            </p:cNvPr>
            <p:cNvCxnSpPr>
              <a:stCxn id="30" idx="2"/>
            </p:cNvCxnSpPr>
            <p:nvPr/>
          </p:nvCxnSpPr>
          <p:spPr>
            <a:xfrm>
              <a:off x="7830077" y="3778007"/>
              <a:ext cx="730547" cy="478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680D0CD-26E6-451E-87BB-C69BBE406B83}"/>
              </a:ext>
            </a:extLst>
          </p:cNvPr>
          <p:cNvGrpSpPr/>
          <p:nvPr/>
        </p:nvGrpSpPr>
        <p:grpSpPr>
          <a:xfrm>
            <a:off x="8402924" y="2945089"/>
            <a:ext cx="1291142" cy="1357711"/>
            <a:chOff x="6738247" y="2069548"/>
            <a:chExt cx="1291142" cy="1357711"/>
          </a:xfrm>
        </p:grpSpPr>
        <p:sp>
          <p:nvSpPr>
            <p:cNvPr id="41" name="36 CuadroTexto">
              <a:extLst>
                <a:ext uri="{FF2B5EF4-FFF2-40B4-BE49-F238E27FC236}">
                  <a16:creationId xmlns:a16="http://schemas.microsoft.com/office/drawing/2014/main" id="{3ACFFCD2-2E92-4B22-AFDB-3D5A05C576CC}"/>
                </a:ext>
              </a:extLst>
            </p:cNvPr>
            <p:cNvSpPr txBox="1"/>
            <p:nvPr/>
          </p:nvSpPr>
          <p:spPr>
            <a:xfrm>
              <a:off x="6738247" y="2780928"/>
              <a:ext cx="1291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Información del Desempeño del Trabajo</a:t>
              </a:r>
            </a:p>
          </p:txBody>
        </p:sp>
        <p:pic>
          <p:nvPicPr>
            <p:cNvPr id="42" name="Picture 11">
              <a:extLst>
                <a:ext uri="{FF2B5EF4-FFF2-40B4-BE49-F238E27FC236}">
                  <a16:creationId xmlns:a16="http://schemas.microsoft.com/office/drawing/2014/main" id="{23C8FCE6-D609-47CC-BBA1-85A8D0B09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9057" y="2069548"/>
              <a:ext cx="933059" cy="699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6A30F20-C9D3-473E-8ED7-263AF22EB0DE}"/>
              </a:ext>
            </a:extLst>
          </p:cNvPr>
          <p:cNvGrpSpPr/>
          <p:nvPr/>
        </p:nvGrpSpPr>
        <p:grpSpPr>
          <a:xfrm>
            <a:off x="1988205" y="4817297"/>
            <a:ext cx="2084448" cy="646331"/>
            <a:chOff x="142446" y="4005064"/>
            <a:chExt cx="2084448" cy="646331"/>
          </a:xfrm>
        </p:grpSpPr>
        <p:sp>
          <p:nvSpPr>
            <p:cNvPr id="44" name="28 CuadroTexto">
              <a:extLst>
                <a:ext uri="{FF2B5EF4-FFF2-40B4-BE49-F238E27FC236}">
                  <a16:creationId xmlns:a16="http://schemas.microsoft.com/office/drawing/2014/main" id="{E3C49E8C-C0C5-4B68-9C64-8F25000AA7D7}"/>
                </a:ext>
              </a:extLst>
            </p:cNvPr>
            <p:cNvSpPr txBox="1"/>
            <p:nvPr/>
          </p:nvSpPr>
          <p:spPr>
            <a:xfrm>
              <a:off x="1043608" y="4005064"/>
              <a:ext cx="118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Datos del Desempeño del Trabajo</a:t>
              </a:r>
            </a:p>
          </p:txBody>
        </p:sp>
        <p:pic>
          <p:nvPicPr>
            <p:cNvPr id="45" name="Picture 2" descr="https://encrypted-tbn0.gstatic.com/images?q=tbn:ANd9GcQ47m7y8qZmNf8G9iWmtMKwV3zieU8DCd5w_C8ZAl31A9SjxJCzEA">
              <a:extLst>
                <a:ext uri="{FF2B5EF4-FFF2-40B4-BE49-F238E27FC236}">
                  <a16:creationId xmlns:a16="http://schemas.microsoft.com/office/drawing/2014/main" id="{14135234-D6C9-4F86-8E65-A4D7037A6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46" y="4077072"/>
              <a:ext cx="832575" cy="50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D203773A-B5FE-4123-B49F-3CC2A0CF8DAC}"/>
              </a:ext>
            </a:extLst>
          </p:cNvPr>
          <p:cNvGrpSpPr/>
          <p:nvPr/>
        </p:nvGrpSpPr>
        <p:grpSpPr>
          <a:xfrm>
            <a:off x="4722783" y="2369025"/>
            <a:ext cx="1225862" cy="1366411"/>
            <a:chOff x="3058106" y="1340768"/>
            <a:chExt cx="1225862" cy="1366411"/>
          </a:xfrm>
        </p:grpSpPr>
        <p:sp>
          <p:nvSpPr>
            <p:cNvPr id="47" name="33 CuadroTexto">
              <a:extLst>
                <a:ext uri="{FF2B5EF4-FFF2-40B4-BE49-F238E27FC236}">
                  <a16:creationId xmlns:a16="http://schemas.microsoft.com/office/drawing/2014/main" id="{B397B617-20CE-46B9-8994-D82A7C1902D9}"/>
                </a:ext>
              </a:extLst>
            </p:cNvPr>
            <p:cNvSpPr txBox="1"/>
            <p:nvPr/>
          </p:nvSpPr>
          <p:spPr>
            <a:xfrm>
              <a:off x="3058106" y="2060848"/>
              <a:ext cx="1225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/>
                <a:t>Sistemas de Gestión de la Información</a:t>
              </a:r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80EA6438-9116-4949-8434-B2C7361C0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866" y="1340768"/>
              <a:ext cx="972086" cy="729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Rectángulo redondeado 53">
            <a:extLst>
              <a:ext uri="{FF2B5EF4-FFF2-40B4-BE49-F238E27FC236}">
                <a16:creationId xmlns:a16="http://schemas.microsoft.com/office/drawing/2014/main" id="{4BD64105-6DE8-40CE-9B34-7AE2AEF4EBE3}"/>
              </a:ext>
            </a:extLst>
          </p:cNvPr>
          <p:cNvSpPr/>
          <p:nvPr/>
        </p:nvSpPr>
        <p:spPr>
          <a:xfrm>
            <a:off x="2276237" y="2585048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ENTRADA</a:t>
            </a:r>
          </a:p>
        </p:txBody>
      </p:sp>
      <p:sp>
        <p:nvSpPr>
          <p:cNvPr id="50" name="Rectángulo redondeado 54">
            <a:extLst>
              <a:ext uri="{FF2B5EF4-FFF2-40B4-BE49-F238E27FC236}">
                <a16:creationId xmlns:a16="http://schemas.microsoft.com/office/drawing/2014/main" id="{298AD741-63D1-4CED-9F95-B665CCE10170}"/>
              </a:ext>
            </a:extLst>
          </p:cNvPr>
          <p:cNvSpPr/>
          <p:nvPr/>
        </p:nvSpPr>
        <p:spPr>
          <a:xfrm>
            <a:off x="8972981" y="2585049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SALIDA</a:t>
            </a:r>
          </a:p>
        </p:txBody>
      </p:sp>
      <p:sp>
        <p:nvSpPr>
          <p:cNvPr id="51" name="Rectángulo redondeado 55">
            <a:extLst>
              <a:ext uri="{FF2B5EF4-FFF2-40B4-BE49-F238E27FC236}">
                <a16:creationId xmlns:a16="http://schemas.microsoft.com/office/drawing/2014/main" id="{80BFDF37-6C18-4362-A603-F9F8DF71010B}"/>
              </a:ext>
            </a:extLst>
          </p:cNvPr>
          <p:cNvSpPr/>
          <p:nvPr/>
        </p:nvSpPr>
        <p:spPr>
          <a:xfrm>
            <a:off x="5002531" y="3797598"/>
            <a:ext cx="2674306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HERRAMIENTAS Y TECNICAS</a:t>
            </a:r>
          </a:p>
        </p:txBody>
      </p:sp>
    </p:spTree>
    <p:extLst>
      <p:ext uri="{BB962C8B-B14F-4D97-AF65-F5344CB8AC3E}">
        <p14:creationId xmlns:p14="http://schemas.microsoft.com/office/powerpoint/2010/main" val="668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Monitorear el Involucramiento de los Interesados</a:t>
            </a:r>
            <a:endParaRPr lang="es-PE" sz="6600" dirty="0"/>
          </a:p>
          <a:p>
            <a:r>
              <a:rPr lang="es-ES" dirty="0"/>
              <a:t>Entradas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39BFBCD-3519-433E-8BCB-C36C068DD2FB}"/>
              </a:ext>
            </a:extLst>
          </p:cNvPr>
          <p:cNvGrpSpPr/>
          <p:nvPr/>
        </p:nvGrpSpPr>
        <p:grpSpPr>
          <a:xfrm>
            <a:off x="2618818" y="4869161"/>
            <a:ext cx="7179996" cy="1384995"/>
            <a:chOff x="1094818" y="4708301"/>
            <a:chExt cx="7179996" cy="1384995"/>
          </a:xfrm>
        </p:grpSpPr>
        <p:sp>
          <p:nvSpPr>
            <p:cNvPr id="5" name="Text Box 270">
              <a:extLst>
                <a:ext uri="{FF2B5EF4-FFF2-40B4-BE49-F238E27FC236}">
                  <a16:creationId xmlns:a16="http://schemas.microsoft.com/office/drawing/2014/main" id="{4AB74CE4-BB32-48E0-BB67-E8601A816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768" y="4708301"/>
              <a:ext cx="5791046" cy="1384995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80000" tIns="0" rIns="180000" bIns="0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altLang="ja-JP" sz="1500" dirty="0">
                  <a:latin typeface="Arial" charset="0"/>
                  <a:cs typeface="Arial" charset="0"/>
                </a:rPr>
                <a:t>Para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controlar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la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participación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de los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interesados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tenemos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:</a:t>
              </a: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Cronograma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del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proyecto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Registro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interesados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Registro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incidentes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Registro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cambios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Comunicaciones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del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proyecto</a:t>
              </a:r>
              <a:endParaRPr lang="en-US" altLang="ja-JP" sz="1500" dirty="0">
                <a:latin typeface="Arial" charset="0"/>
                <a:cs typeface="Arial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E010A27-2C2F-49DE-A017-E2B8B3573B14}"/>
                </a:ext>
              </a:extLst>
            </p:cNvPr>
            <p:cNvGrpSpPr/>
            <p:nvPr/>
          </p:nvGrpSpPr>
          <p:grpSpPr>
            <a:xfrm>
              <a:off x="1094818" y="4725144"/>
              <a:ext cx="1244934" cy="1350316"/>
              <a:chOff x="374738" y="4886996"/>
              <a:chExt cx="1244934" cy="1350316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785DE894-1D4C-4BC2-ACEA-521FDB514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738" y="4886996"/>
                <a:ext cx="1108783" cy="83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85 CuadroTexto">
                <a:extLst>
                  <a:ext uri="{FF2B5EF4-FFF2-40B4-BE49-F238E27FC236}">
                    <a16:creationId xmlns:a16="http://schemas.microsoft.com/office/drawing/2014/main" id="{E01962F4-CE59-4135-9FCD-4508035A5AF2}"/>
                  </a:ext>
                </a:extLst>
              </p:cNvPr>
              <p:cNvSpPr txBox="1"/>
              <p:nvPr/>
            </p:nvSpPr>
            <p:spPr>
              <a:xfrm>
                <a:off x="374738" y="5683314"/>
                <a:ext cx="124493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500" b="1" dirty="0"/>
                  <a:t>Documentos del Proyecto</a:t>
                </a:r>
              </a:p>
            </p:txBody>
          </p:sp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58E0C6F6-EB58-4058-9BB6-8B1101830062}"/>
              </a:ext>
            </a:extLst>
          </p:cNvPr>
          <p:cNvGrpSpPr/>
          <p:nvPr/>
        </p:nvGrpSpPr>
        <p:grpSpPr>
          <a:xfrm>
            <a:off x="2402794" y="1772817"/>
            <a:ext cx="8013686" cy="2769989"/>
            <a:chOff x="878794" y="1379091"/>
            <a:chExt cx="8013686" cy="2769989"/>
          </a:xfrm>
        </p:grpSpPr>
        <p:sp>
          <p:nvSpPr>
            <p:cNvPr id="10" name="Text Box 270">
              <a:extLst>
                <a:ext uri="{FF2B5EF4-FFF2-40B4-BE49-F238E27FC236}">
                  <a16:creationId xmlns:a16="http://schemas.microsoft.com/office/drawing/2014/main" id="{089E9C49-6E7E-4CE5-97C3-E05BDFFE9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4" y="1379091"/>
              <a:ext cx="6624736" cy="2769989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180000" tIns="0" rIns="180000" bIns="0">
              <a:spAutoFit/>
            </a:bodyPr>
            <a:lstStyle/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>
                  <a:latin typeface="Arial" charset="0"/>
                  <a:cs typeface="Arial" charset="0"/>
                </a:rPr>
                <a:t>Son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observaciones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y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mediciones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primarias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identificadas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durante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actividades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ejecutadas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para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llevar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a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cabo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el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trabajo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del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proyecto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.</a:t>
              </a: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>
                  <a:latin typeface="Arial" charset="0"/>
                  <a:cs typeface="Arial" charset="0"/>
                </a:rPr>
                <a:t>Se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recopilan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diferentes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medidas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actividades</a:t>
              </a:r>
              <a:r>
                <a:rPr lang="en-US" altLang="ja-JP" sz="1500" b="1" u="sng" dirty="0">
                  <a:latin typeface="Arial" charset="0"/>
                  <a:cs typeface="Arial" charset="0"/>
                </a:rPr>
                <a:t> y </a:t>
              </a:r>
              <a:r>
                <a:rPr lang="en-US" altLang="ja-JP" sz="1500" b="1" u="sng" dirty="0" err="1">
                  <a:latin typeface="Arial" charset="0"/>
                  <a:cs typeface="Arial" charset="0"/>
                </a:rPr>
                <a:t>entregables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del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proyecto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durante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los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procesos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control.</a:t>
              </a:r>
            </a:p>
            <a:p>
              <a:pPr marL="285750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>
                  <a:latin typeface="Arial" charset="0"/>
                  <a:cs typeface="Arial" charset="0"/>
                </a:rPr>
                <a:t>Entre los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datos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más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comunes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tenemos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:</a:t>
              </a: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>
                  <a:latin typeface="Arial" charset="0"/>
                  <a:cs typeface="Arial" charset="0"/>
                </a:rPr>
                <a:t>%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informado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trabajo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terminado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Medidas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desempeño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técnico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Fechas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comienzo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y fin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las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actividades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programadas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Número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solicitudes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cambio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Número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defectos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Costos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reales</a:t>
              </a:r>
              <a:endParaRPr lang="en-US" altLang="ja-JP" sz="1500" dirty="0">
                <a:latin typeface="Arial" charset="0"/>
                <a:cs typeface="Arial" charset="0"/>
              </a:endParaRPr>
            </a:p>
            <a:p>
              <a:pPr marL="742950" lvl="1" indent="-28575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 err="1">
                  <a:latin typeface="Arial" charset="0"/>
                  <a:cs typeface="Arial" charset="0"/>
                </a:rPr>
                <a:t>Duraciones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reales</a:t>
              </a:r>
              <a:endParaRPr lang="en-US" altLang="ja-JP" sz="1500" dirty="0">
                <a:latin typeface="Arial" charset="0"/>
                <a:cs typeface="Arial" charset="0"/>
              </a:endParaRP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5F24F35-7C21-4C52-A9A4-C9D0D9D25FED}"/>
                </a:ext>
              </a:extLst>
            </p:cNvPr>
            <p:cNvGrpSpPr/>
            <p:nvPr/>
          </p:nvGrpSpPr>
          <p:grpSpPr>
            <a:xfrm>
              <a:off x="878794" y="1859340"/>
              <a:ext cx="1244934" cy="1569660"/>
              <a:chOff x="310572" y="1924090"/>
              <a:chExt cx="1244934" cy="1569660"/>
            </a:xfrm>
          </p:grpSpPr>
          <p:pic>
            <p:nvPicPr>
              <p:cNvPr id="12" name="Picture 2" descr="https://encrypted-tbn0.gstatic.com/images?q=tbn:ANd9GcQ47m7y8qZmNf8G9iWmtMKwV3zieU8DCd5w_C8ZAl31A9SjxJCzEA">
                <a:extLst>
                  <a:ext uri="{FF2B5EF4-FFF2-40B4-BE49-F238E27FC236}">
                    <a16:creationId xmlns:a16="http://schemas.microsoft.com/office/drawing/2014/main" id="{B1BE0545-C03C-476B-9B9E-0B5730710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283" y="1924090"/>
                <a:ext cx="1193512" cy="72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89 CuadroTexto">
                <a:extLst>
                  <a:ext uri="{FF2B5EF4-FFF2-40B4-BE49-F238E27FC236}">
                    <a16:creationId xmlns:a16="http://schemas.microsoft.com/office/drawing/2014/main" id="{EF08FC3B-C7A2-478A-971A-4D9C50E41E6C}"/>
                  </a:ext>
                </a:extLst>
              </p:cNvPr>
              <p:cNvSpPr txBox="1"/>
              <p:nvPr/>
            </p:nvSpPr>
            <p:spPr>
              <a:xfrm>
                <a:off x="310572" y="2708920"/>
                <a:ext cx="1244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500" b="1" dirty="0"/>
                  <a:t>Datos del Desempeño del Trabajo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6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Monitorear el Involucramiento de los Interesados</a:t>
            </a:r>
            <a:endParaRPr lang="es-PE" sz="6600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Text Box 270">
            <a:extLst>
              <a:ext uri="{FF2B5EF4-FFF2-40B4-BE49-F238E27FC236}">
                <a16:creationId xmlns:a16="http://schemas.microsoft.com/office/drawing/2014/main" id="{39DF94D6-8602-4775-BDFC-11D722C26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951" y="3532838"/>
            <a:ext cx="6156505" cy="230832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0000" tIns="0" rIns="18000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Se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hacer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una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reevaluación</a:t>
            </a:r>
            <a:r>
              <a:rPr lang="en-US" altLang="ja-JP" sz="1500" dirty="0">
                <a:latin typeface="Arial" charset="0"/>
                <a:cs typeface="Arial" charset="0"/>
              </a:rPr>
              <a:t> de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Se </a:t>
            </a:r>
            <a:r>
              <a:rPr lang="en-US" altLang="ja-JP" sz="1500" dirty="0" err="1">
                <a:latin typeface="Arial" charset="0"/>
                <a:cs typeface="Arial" charset="0"/>
              </a:rPr>
              <a:t>debe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procurar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aporte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grupos</a:t>
            </a:r>
            <a:r>
              <a:rPr lang="en-US" altLang="ja-JP" sz="1500" dirty="0">
                <a:latin typeface="Arial" charset="0"/>
                <a:cs typeface="Arial" charset="0"/>
              </a:rPr>
              <a:t> o personas con </a:t>
            </a:r>
            <a:r>
              <a:rPr lang="en-US" altLang="ja-JP" sz="1500" dirty="0" err="1">
                <a:latin typeface="Arial" charset="0"/>
                <a:cs typeface="Arial" charset="0"/>
              </a:rPr>
              <a:t>capacitación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especializada</a:t>
            </a:r>
            <a:r>
              <a:rPr lang="en-US" altLang="ja-JP" sz="1500" dirty="0">
                <a:latin typeface="Arial" charset="0"/>
                <a:cs typeface="Arial" charset="0"/>
              </a:rPr>
              <a:t>, tales </a:t>
            </a:r>
            <a:r>
              <a:rPr lang="en-US" altLang="ja-JP" sz="1500" dirty="0" err="1">
                <a:latin typeface="Arial" charset="0"/>
                <a:cs typeface="Arial" charset="0"/>
              </a:rPr>
              <a:t>como</a:t>
            </a:r>
            <a:r>
              <a:rPr lang="en-US" altLang="ja-JP" sz="15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Alta </a:t>
            </a:r>
            <a:r>
              <a:rPr lang="en-US" altLang="ja-JP" sz="1500" dirty="0" err="1">
                <a:latin typeface="Arial" charset="0"/>
                <a:cs typeface="Arial" charset="0"/>
              </a:rPr>
              <a:t>dirección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Otras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unidades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organización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500" dirty="0">
                <a:latin typeface="Arial" charset="0"/>
                <a:cs typeface="Arial" charset="0"/>
              </a:rPr>
              <a:t> clave </a:t>
            </a:r>
            <a:r>
              <a:rPr lang="en-US" altLang="ja-JP" sz="1500" dirty="0" err="1">
                <a:latin typeface="Arial" charset="0"/>
                <a:cs typeface="Arial" charset="0"/>
              </a:rPr>
              <a:t>identificados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Directores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hayan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trabajado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otros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mismo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ámbito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Expertos</a:t>
            </a:r>
            <a:r>
              <a:rPr lang="en-US" altLang="ja-JP" sz="1500" dirty="0">
                <a:latin typeface="Arial" charset="0"/>
                <a:cs typeface="Arial" charset="0"/>
              </a:rPr>
              <a:t> en la </a:t>
            </a:r>
            <a:r>
              <a:rPr lang="en-US" altLang="ja-JP" sz="1500" dirty="0" err="1">
                <a:latin typeface="Arial" charset="0"/>
                <a:cs typeface="Arial" charset="0"/>
              </a:rPr>
              <a:t>materia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Grupos</a:t>
            </a:r>
            <a:r>
              <a:rPr lang="en-US" altLang="ja-JP" sz="1500" dirty="0">
                <a:latin typeface="Arial" charset="0"/>
                <a:cs typeface="Arial" charset="0"/>
              </a:rPr>
              <a:t> de la </a:t>
            </a:r>
            <a:r>
              <a:rPr lang="en-US" altLang="ja-JP" sz="1500" dirty="0" err="1">
                <a:latin typeface="Arial" charset="0"/>
                <a:cs typeface="Arial" charset="0"/>
              </a:rPr>
              <a:t>industria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consultores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sp>
        <p:nvSpPr>
          <p:cNvPr id="5" name="Text Box 270">
            <a:extLst>
              <a:ext uri="{FF2B5EF4-FFF2-40B4-BE49-F238E27FC236}">
                <a16:creationId xmlns:a16="http://schemas.microsoft.com/office/drawing/2014/main" id="{CFB588DA-CB5F-47A9-B420-A9C01DC3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1876655"/>
            <a:ext cx="6264696" cy="138499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0" rIns="180000" bIns="0">
            <a:spAutoFit/>
          </a:bodyPr>
          <a:lstStyle/>
          <a:p>
            <a:pPr marL="108000" indent="-10800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Es </a:t>
            </a:r>
            <a:r>
              <a:rPr lang="en-US" altLang="ja-JP" sz="1500" dirty="0" err="1">
                <a:latin typeface="Arial" charset="0"/>
                <a:cs typeface="Arial" charset="0"/>
              </a:rPr>
              <a:t>una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herramienta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estándar</a:t>
            </a:r>
            <a:r>
              <a:rPr lang="en-US" altLang="ja-JP" sz="1500" dirty="0">
                <a:latin typeface="Arial" charset="0"/>
                <a:cs typeface="Arial" charset="0"/>
              </a:rPr>
              <a:t> para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el director de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proyectos</a:t>
            </a:r>
            <a:r>
              <a:rPr lang="en-US" altLang="ja-JP" sz="1500" dirty="0">
                <a:latin typeface="Arial" charset="0"/>
                <a:cs typeface="Arial" charset="0"/>
              </a:rPr>
              <a:t> capture, </a:t>
            </a:r>
            <a:r>
              <a:rPr lang="en-US" altLang="ja-JP" sz="1500" dirty="0" err="1">
                <a:latin typeface="Arial" charset="0"/>
                <a:cs typeface="Arial" charset="0"/>
              </a:rPr>
              <a:t>almacene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distribuya</a:t>
            </a:r>
            <a:r>
              <a:rPr lang="en-US" altLang="ja-JP" sz="1500" dirty="0">
                <a:latin typeface="Arial" charset="0"/>
                <a:cs typeface="Arial" charset="0"/>
              </a:rPr>
              <a:t> entre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información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costos</a:t>
            </a:r>
            <a:r>
              <a:rPr lang="en-US" altLang="ja-JP" sz="1500" dirty="0">
                <a:latin typeface="Arial" charset="0"/>
                <a:cs typeface="Arial" charset="0"/>
              </a:rPr>
              <a:t>, </a:t>
            </a:r>
            <a:r>
              <a:rPr lang="en-US" altLang="ja-JP" sz="1500" dirty="0" err="1">
                <a:latin typeface="Arial" charset="0"/>
                <a:cs typeface="Arial" charset="0"/>
              </a:rPr>
              <a:t>avance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cronograma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marL="108000" indent="-10800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Permite</a:t>
            </a:r>
            <a:r>
              <a:rPr lang="en-US" altLang="ja-JP" sz="1500" dirty="0">
                <a:latin typeface="Arial" charset="0"/>
                <a:cs typeface="Arial" charset="0"/>
              </a:rPr>
              <a:t> al director de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consolidar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provenientes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varios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sistemas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facilitar</a:t>
            </a:r>
            <a:r>
              <a:rPr lang="en-US" altLang="ja-JP" sz="1500" dirty="0">
                <a:latin typeface="Arial" charset="0"/>
                <a:cs typeface="Arial" charset="0"/>
              </a:rPr>
              <a:t> la </a:t>
            </a:r>
            <a:r>
              <a:rPr lang="en-US" altLang="ja-JP" sz="1500" dirty="0" err="1">
                <a:latin typeface="Arial" charset="0"/>
                <a:cs typeface="Arial" charset="0"/>
              </a:rPr>
              <a:t>distribución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informes</a:t>
            </a:r>
            <a:r>
              <a:rPr lang="en-US" altLang="ja-JP" sz="1500" dirty="0">
                <a:latin typeface="Arial" charset="0"/>
                <a:cs typeface="Arial" charset="0"/>
              </a:rPr>
              <a:t> a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762E6B9-4109-4214-9E27-6BC27E8DCAA3}"/>
              </a:ext>
            </a:extLst>
          </p:cNvPr>
          <p:cNvGrpSpPr/>
          <p:nvPr/>
        </p:nvGrpSpPr>
        <p:grpSpPr>
          <a:xfrm>
            <a:off x="1703512" y="2341143"/>
            <a:ext cx="2376264" cy="831089"/>
            <a:chOff x="179512" y="1733248"/>
            <a:chExt cx="2376264" cy="831089"/>
          </a:xfrm>
        </p:grpSpPr>
        <p:sp>
          <p:nvSpPr>
            <p:cNvPr id="7" name="89 CuadroTexto">
              <a:extLst>
                <a:ext uri="{FF2B5EF4-FFF2-40B4-BE49-F238E27FC236}">
                  <a16:creationId xmlns:a16="http://schemas.microsoft.com/office/drawing/2014/main" id="{149704C2-A7EF-4612-9C20-D0AA4EE9FAB4}"/>
                </a:ext>
              </a:extLst>
            </p:cNvPr>
            <p:cNvSpPr txBox="1"/>
            <p:nvPr/>
          </p:nvSpPr>
          <p:spPr>
            <a:xfrm>
              <a:off x="179512" y="1772816"/>
              <a:ext cx="131374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500" b="1" dirty="0"/>
                <a:t>Sistemas de Gestión de la Información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35B911C-1687-4C69-A427-C209AE38A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8" t="8193" r="7096" b="9490"/>
            <a:stretch/>
          </p:blipFill>
          <p:spPr bwMode="auto">
            <a:xfrm>
              <a:off x="1403648" y="1733248"/>
              <a:ext cx="1152128" cy="8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C46E9D7-D208-45E2-A5D0-0419A774A734}"/>
              </a:ext>
            </a:extLst>
          </p:cNvPr>
          <p:cNvGrpSpPr/>
          <p:nvPr/>
        </p:nvGrpSpPr>
        <p:grpSpPr>
          <a:xfrm>
            <a:off x="1631505" y="3604847"/>
            <a:ext cx="2111531" cy="909443"/>
            <a:chOff x="107504" y="3212976"/>
            <a:chExt cx="2111531" cy="909443"/>
          </a:xfrm>
        </p:grpSpPr>
        <p:sp>
          <p:nvSpPr>
            <p:cNvPr id="10" name="85 CuadroTexto">
              <a:extLst>
                <a:ext uri="{FF2B5EF4-FFF2-40B4-BE49-F238E27FC236}">
                  <a16:creationId xmlns:a16="http://schemas.microsoft.com/office/drawing/2014/main" id="{426D2788-4B6F-45C9-869A-C0F168371037}"/>
                </a:ext>
              </a:extLst>
            </p:cNvPr>
            <p:cNvSpPr txBox="1"/>
            <p:nvPr/>
          </p:nvSpPr>
          <p:spPr>
            <a:xfrm>
              <a:off x="107504" y="3356992"/>
              <a:ext cx="12449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500" b="1" dirty="0"/>
                <a:t>Juicio de Expertos</a:t>
              </a:r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CE9CDAF4-F9F7-47AD-B187-FE4B8D19A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1331640" y="3212976"/>
              <a:ext cx="887395" cy="909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B098551-5865-4F19-B37C-A65940E232D9}"/>
              </a:ext>
            </a:extLst>
          </p:cNvPr>
          <p:cNvGrpSpPr/>
          <p:nvPr/>
        </p:nvGrpSpPr>
        <p:grpSpPr>
          <a:xfrm>
            <a:off x="1775521" y="6053119"/>
            <a:ext cx="8424937" cy="751731"/>
            <a:chOff x="251520" y="5877272"/>
            <a:chExt cx="8424937" cy="751731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CFB4FD1C-53E1-42A5-9EE6-F18811EBAC42}"/>
                </a:ext>
              </a:extLst>
            </p:cNvPr>
            <p:cNvGrpSpPr/>
            <p:nvPr/>
          </p:nvGrpSpPr>
          <p:grpSpPr>
            <a:xfrm>
              <a:off x="251520" y="5888723"/>
              <a:ext cx="1888414" cy="740280"/>
              <a:chOff x="330621" y="5331465"/>
              <a:chExt cx="1888414" cy="74028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BFB1F05-DA96-4425-B99F-F4F1250F8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9032" y="5331465"/>
                <a:ext cx="800003" cy="740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16 CuadroTexto">
                <a:extLst>
                  <a:ext uri="{FF2B5EF4-FFF2-40B4-BE49-F238E27FC236}">
                    <a16:creationId xmlns:a16="http://schemas.microsoft.com/office/drawing/2014/main" id="{08CCDAD8-ACDD-4CCA-9BA3-0C7D4C4B4210}"/>
                  </a:ext>
                </a:extLst>
              </p:cNvPr>
              <p:cNvSpPr txBox="1"/>
              <p:nvPr/>
            </p:nvSpPr>
            <p:spPr>
              <a:xfrm>
                <a:off x="330621" y="5493718"/>
                <a:ext cx="12417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500" b="1" dirty="0"/>
                  <a:t>Reuniones</a:t>
                </a:r>
              </a:p>
            </p:txBody>
          </p:sp>
        </p:grpSp>
        <p:sp>
          <p:nvSpPr>
            <p:cNvPr id="14" name="Text Box 270">
              <a:extLst>
                <a:ext uri="{FF2B5EF4-FFF2-40B4-BE49-F238E27FC236}">
                  <a16:creationId xmlns:a16="http://schemas.microsoft.com/office/drawing/2014/main" id="{80198697-8E3D-40D7-AF3A-CE84F5304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7" y="5877272"/>
              <a:ext cx="6120680" cy="692497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80000" tIns="0" rIns="180000" bIns="0">
              <a:spAutoFit/>
            </a:bodyPr>
            <a:lstStyle/>
            <a:p>
              <a:pPr marL="108000" indent="-108000" algn="just">
                <a:lnSpc>
                  <a:spcPts val="1800"/>
                </a:lnSpc>
                <a:buFontTx/>
                <a:buChar char="-"/>
              </a:pPr>
              <a:r>
                <a:rPr lang="en-US" altLang="ja-JP" sz="1500" dirty="0">
                  <a:latin typeface="Arial" charset="0"/>
                  <a:cs typeface="Arial" charset="0"/>
                </a:rPr>
                <a:t>Las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reuniones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revisión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estado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se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utilizan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para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intercambiar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y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analizar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información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acerca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la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participación</a:t>
              </a:r>
              <a:r>
                <a:rPr lang="en-US" altLang="ja-JP" sz="1500" dirty="0">
                  <a:latin typeface="Arial" charset="0"/>
                  <a:cs typeface="Arial" charset="0"/>
                </a:rPr>
                <a:t> de los </a:t>
              </a:r>
              <a:r>
                <a:rPr lang="en-US" altLang="ja-JP" sz="1500" dirty="0" err="1">
                  <a:latin typeface="Arial" charset="0"/>
                  <a:cs typeface="Arial" charset="0"/>
                </a:rPr>
                <a:t>interesados</a:t>
              </a:r>
              <a:endParaRPr lang="en-US" altLang="ja-JP" sz="1500" dirty="0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Monitorear el Involucramiento de los Interesados</a:t>
            </a:r>
            <a:endParaRPr lang="es-PE" sz="6600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1229748-6FAC-4565-B418-F80A1F089A5A}"/>
              </a:ext>
            </a:extLst>
          </p:cNvPr>
          <p:cNvGrpSpPr/>
          <p:nvPr/>
        </p:nvGrpSpPr>
        <p:grpSpPr>
          <a:xfrm>
            <a:off x="2432162" y="4077072"/>
            <a:ext cx="1071550" cy="1382910"/>
            <a:chOff x="620130" y="4032026"/>
            <a:chExt cx="1071550" cy="1382910"/>
          </a:xfrm>
        </p:grpSpPr>
        <p:sp>
          <p:nvSpPr>
            <p:cNvPr id="5" name="10 CuadroTexto">
              <a:extLst>
                <a:ext uri="{FF2B5EF4-FFF2-40B4-BE49-F238E27FC236}">
                  <a16:creationId xmlns:a16="http://schemas.microsoft.com/office/drawing/2014/main" id="{28382C59-1E3F-4289-9E23-5D078DDD2D85}"/>
                </a:ext>
              </a:extLst>
            </p:cNvPr>
            <p:cNvSpPr txBox="1"/>
            <p:nvPr/>
          </p:nvSpPr>
          <p:spPr>
            <a:xfrm>
              <a:off x="620130" y="4860938"/>
              <a:ext cx="10715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500" b="1" dirty="0"/>
                <a:t>Solicitudes de Cambio</a:t>
              </a:r>
            </a:p>
          </p:txBody>
        </p:sp>
        <p:pic>
          <p:nvPicPr>
            <p:cNvPr id="6" name="Picture 3" descr="C:\Users\user\Downloads\df_project_icons\PNG\Notes.png">
              <a:extLst>
                <a:ext uri="{FF2B5EF4-FFF2-40B4-BE49-F238E27FC236}">
                  <a16:creationId xmlns:a16="http://schemas.microsoft.com/office/drawing/2014/main" id="{488CA746-8C69-461B-9C78-DA61EE665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15504" t="4430" r="15837" b="6978"/>
            <a:stretch>
              <a:fillRect/>
            </a:stretch>
          </p:blipFill>
          <p:spPr bwMode="auto">
            <a:xfrm>
              <a:off x="805868" y="4032026"/>
              <a:ext cx="588659" cy="759559"/>
            </a:xfrm>
            <a:prstGeom prst="rect">
              <a:avLst/>
            </a:prstGeom>
            <a:noFill/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B4A5D669-62E2-41CD-A6AD-A52489EAAAF3}"/>
              </a:ext>
            </a:extLst>
          </p:cNvPr>
          <p:cNvGrpSpPr/>
          <p:nvPr/>
        </p:nvGrpSpPr>
        <p:grpSpPr>
          <a:xfrm>
            <a:off x="1919536" y="1844824"/>
            <a:ext cx="1584176" cy="1641968"/>
            <a:chOff x="395536" y="1484784"/>
            <a:chExt cx="1584176" cy="1641968"/>
          </a:xfrm>
        </p:grpSpPr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55324379-C68C-49EB-A9A2-B5D8703757C5}"/>
                </a:ext>
              </a:extLst>
            </p:cNvPr>
            <p:cNvSpPr txBox="1"/>
            <p:nvPr/>
          </p:nvSpPr>
          <p:spPr>
            <a:xfrm>
              <a:off x="395536" y="2341922"/>
              <a:ext cx="158417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500" b="1" dirty="0"/>
                <a:t>Información del Desempeño del Trabajo</a:t>
              </a:r>
            </a:p>
          </p:txBody>
        </p:sp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05BF7BAA-7183-4B04-A788-A7857693D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6" y="1484784"/>
              <a:ext cx="1044519" cy="783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Box 270">
            <a:extLst>
              <a:ext uri="{FF2B5EF4-FFF2-40B4-BE49-F238E27FC236}">
                <a16:creationId xmlns:a16="http://schemas.microsoft.com/office/drawing/2014/main" id="{BE78C878-B9FE-48C8-B020-3858CD65A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761" y="1885182"/>
            <a:ext cx="6264695" cy="161582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0" rIns="180000" bIns="0">
            <a:spAutoFit/>
          </a:bodyPr>
          <a:lstStyle/>
          <a:p>
            <a:pPr marL="144000" indent="-14400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Consiste en los </a:t>
            </a:r>
            <a:r>
              <a:rPr lang="en-US" altLang="ja-JP" sz="1500" dirty="0" err="1">
                <a:latin typeface="Arial" charset="0"/>
                <a:cs typeface="Arial" charset="0"/>
              </a:rPr>
              <a:t>datos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recopilados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varios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procesos</a:t>
            </a:r>
            <a:r>
              <a:rPr lang="en-US" altLang="ja-JP" sz="1500" dirty="0">
                <a:latin typeface="Arial" charset="0"/>
                <a:cs typeface="Arial" charset="0"/>
              </a:rPr>
              <a:t> de control, </a:t>
            </a:r>
            <a:r>
              <a:rPr lang="en-US" altLang="ja-JP" sz="1500" dirty="0" err="1">
                <a:latin typeface="Arial" charset="0"/>
                <a:cs typeface="Arial" charset="0"/>
              </a:rPr>
              <a:t>analizados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contexto</a:t>
            </a:r>
            <a:r>
              <a:rPr lang="en-US" altLang="ja-JP" sz="1500" dirty="0">
                <a:latin typeface="Arial" charset="0"/>
                <a:cs typeface="Arial" charset="0"/>
              </a:rPr>
              <a:t> e </a:t>
            </a:r>
            <a:r>
              <a:rPr lang="en-US" altLang="ja-JP" sz="1500" dirty="0" err="1">
                <a:latin typeface="Arial" charset="0"/>
                <a:cs typeface="Arial" charset="0"/>
              </a:rPr>
              <a:t>integrados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sobre</a:t>
            </a:r>
            <a:r>
              <a:rPr lang="en-US" altLang="ja-JP" sz="1500" dirty="0">
                <a:latin typeface="Arial" charset="0"/>
                <a:cs typeface="Arial" charset="0"/>
              </a:rPr>
              <a:t> la base de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relaciones</a:t>
            </a:r>
            <a:r>
              <a:rPr lang="en-US" altLang="ja-JP" sz="1500" dirty="0">
                <a:latin typeface="Arial" charset="0"/>
                <a:cs typeface="Arial" charset="0"/>
              </a:rPr>
              <a:t> entre </a:t>
            </a:r>
            <a:r>
              <a:rPr lang="en-US" altLang="ja-JP" sz="1500" dirty="0" err="1">
                <a:latin typeface="Arial" charset="0"/>
                <a:cs typeface="Arial" charset="0"/>
              </a:rPr>
              <a:t>áreas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marL="144000" indent="-14400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Los </a:t>
            </a:r>
            <a:r>
              <a:rPr lang="en-US" altLang="ja-JP" sz="1500" dirty="0" err="1">
                <a:latin typeface="Arial" charset="0"/>
                <a:cs typeface="Arial" charset="0"/>
              </a:rPr>
              <a:t>datos</a:t>
            </a:r>
            <a:r>
              <a:rPr lang="en-US" altLang="ja-JP" sz="1500" dirty="0">
                <a:latin typeface="Arial" charset="0"/>
                <a:cs typeface="Arial" charset="0"/>
              </a:rPr>
              <a:t> en </a:t>
            </a:r>
            <a:r>
              <a:rPr lang="en-US" altLang="ja-JP" sz="1500" dirty="0" err="1">
                <a:latin typeface="Arial" charset="0"/>
                <a:cs typeface="Arial" charset="0"/>
              </a:rPr>
              <a:t>sí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mismos</a:t>
            </a:r>
            <a:r>
              <a:rPr lang="en-US" altLang="ja-JP" sz="1500" dirty="0">
                <a:latin typeface="Arial" charset="0"/>
                <a:cs typeface="Arial" charset="0"/>
              </a:rPr>
              <a:t> no </a:t>
            </a:r>
            <a:r>
              <a:rPr lang="en-US" altLang="ja-JP" sz="1500" dirty="0" err="1">
                <a:latin typeface="Arial" charset="0"/>
                <a:cs typeface="Arial" charset="0"/>
              </a:rPr>
              <a:t>utilizan</a:t>
            </a:r>
            <a:r>
              <a:rPr lang="en-US" altLang="ja-JP" sz="1500" dirty="0">
                <a:latin typeface="Arial" charset="0"/>
                <a:cs typeface="Arial" charset="0"/>
              </a:rPr>
              <a:t> en 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toma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decisiones</a:t>
            </a:r>
            <a:r>
              <a:rPr lang="en-US" altLang="ja-JP" sz="1500" dirty="0">
                <a:latin typeface="Arial" charset="0"/>
                <a:cs typeface="Arial" charset="0"/>
              </a:rPr>
              <a:t>, en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sí</a:t>
            </a:r>
            <a:r>
              <a:rPr lang="en-US" altLang="ja-JP" sz="1500" dirty="0">
                <a:latin typeface="Arial" charset="0"/>
                <a:cs typeface="Arial" charset="0"/>
              </a:rPr>
              <a:t> se </a:t>
            </a:r>
            <a:r>
              <a:rPr lang="en-US" altLang="ja-JP" sz="1500" dirty="0" err="1">
                <a:latin typeface="Arial" charset="0"/>
                <a:cs typeface="Arial" charset="0"/>
              </a:rPr>
              <a:t>debe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tomar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en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cuenta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la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información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pues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contiene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correlaciones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y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contexto</a:t>
            </a:r>
            <a:r>
              <a:rPr lang="en-US" altLang="ja-JP" sz="1500" dirty="0">
                <a:latin typeface="Arial" charset="0"/>
                <a:cs typeface="Arial" charset="0"/>
              </a:rPr>
              <a:t>, los </a:t>
            </a:r>
            <a:r>
              <a:rPr lang="en-US" altLang="ja-JP" sz="1500" dirty="0" err="1">
                <a:latin typeface="Arial" charset="0"/>
                <a:cs typeface="Arial" charset="0"/>
              </a:rPr>
              <a:t>cuales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nos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permiten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una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mejor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toma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decisiones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11" name="Text Box 270">
            <a:extLst>
              <a:ext uri="{FF2B5EF4-FFF2-40B4-BE49-F238E27FC236}">
                <a16:creationId xmlns:a16="http://schemas.microsoft.com/office/drawing/2014/main" id="{E4A487F2-A47F-4343-BE29-36AFE1A6C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4204246"/>
            <a:ext cx="5791046" cy="138499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0000" tIns="0" rIns="180000" bIns="0">
            <a:spAutoFit/>
          </a:bodyPr>
          <a:lstStyle/>
          <a:p>
            <a:pPr marL="108000" indent="-10800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El </a:t>
            </a:r>
            <a:r>
              <a:rPr lang="en-US" altLang="ja-JP" sz="1500" dirty="0" err="1">
                <a:latin typeface="Arial" charset="0"/>
                <a:cs typeface="Arial" charset="0"/>
              </a:rPr>
              <a:t>análisis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desempeño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las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interacciones</a:t>
            </a:r>
            <a:r>
              <a:rPr lang="en-US" altLang="ja-JP" sz="1500" dirty="0">
                <a:latin typeface="Arial" charset="0"/>
                <a:cs typeface="Arial" charset="0"/>
              </a:rPr>
              <a:t> con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r>
              <a:rPr lang="en-US" altLang="ja-JP" sz="1500" dirty="0">
                <a:latin typeface="Arial" charset="0"/>
                <a:cs typeface="Arial" charset="0"/>
              </a:rPr>
              <a:t>, a menudo genera solicitudes de </a:t>
            </a:r>
            <a:r>
              <a:rPr lang="en-US" altLang="ja-JP" sz="1500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marL="108000" indent="-108000" algn="just">
              <a:lnSpc>
                <a:spcPts val="1800"/>
              </a:lnSpc>
              <a:buFontTx/>
              <a:buChar char="-"/>
            </a:pPr>
            <a:r>
              <a:rPr lang="en-US" altLang="ja-JP" sz="1500" dirty="0">
                <a:latin typeface="Arial" charset="0"/>
                <a:cs typeface="Arial" charset="0"/>
              </a:rPr>
              <a:t>Las 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solicitudes de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cambio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generadas</a:t>
            </a:r>
            <a:r>
              <a:rPr lang="en-US" altLang="ja-JP" sz="1500" dirty="0">
                <a:latin typeface="Arial" charset="0"/>
                <a:cs typeface="Arial" charset="0"/>
              </a:rPr>
              <a:t> se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procesan</a:t>
            </a:r>
            <a:r>
              <a:rPr lang="en-US" altLang="ja-JP" sz="1500" dirty="0">
                <a:latin typeface="Arial" charset="0"/>
                <a:cs typeface="Arial" charset="0"/>
              </a:rPr>
              <a:t> a </a:t>
            </a:r>
            <a:r>
              <a:rPr lang="en-US" altLang="ja-JP" sz="1500" dirty="0" err="1">
                <a:latin typeface="Arial" charset="0"/>
                <a:cs typeface="Arial" charset="0"/>
              </a:rPr>
              <a:t>través</a:t>
            </a:r>
            <a:r>
              <a:rPr lang="en-US" altLang="ja-JP" sz="1500" dirty="0">
                <a:latin typeface="Arial" charset="0"/>
                <a:cs typeface="Arial" charset="0"/>
              </a:rPr>
              <a:t> 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proceso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Realizar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el Control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Integrado</a:t>
            </a:r>
            <a:r>
              <a:rPr lang="en-US" altLang="ja-JP" sz="1500" b="1" u="sng" dirty="0">
                <a:latin typeface="Arial" charset="0"/>
                <a:cs typeface="Arial" charset="0"/>
              </a:rPr>
              <a:t> de </a:t>
            </a:r>
            <a:r>
              <a:rPr lang="en-US" altLang="ja-JP" sz="1500" b="1" u="sng" dirty="0" err="1">
                <a:latin typeface="Arial" charset="0"/>
                <a:cs typeface="Arial" charset="0"/>
              </a:rPr>
              <a:t>Cambios</a:t>
            </a:r>
            <a:r>
              <a:rPr lang="en-US" altLang="ja-JP" sz="1500" dirty="0">
                <a:latin typeface="Arial" charset="0"/>
                <a:cs typeface="Arial" charset="0"/>
              </a:rPr>
              <a:t> y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generar</a:t>
            </a:r>
            <a:r>
              <a:rPr lang="en-US" altLang="ja-JP" sz="1500" dirty="0">
                <a:latin typeface="Arial" charset="0"/>
                <a:cs typeface="Arial" charset="0"/>
              </a:rPr>
              <a:t>: </a:t>
            </a:r>
            <a:r>
              <a:rPr lang="en-US" altLang="ja-JP" sz="1500" dirty="0" err="1">
                <a:latin typeface="Arial" charset="0"/>
                <a:cs typeface="Arial" charset="0"/>
              </a:rPr>
              <a:t>acciones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correctivas</a:t>
            </a:r>
            <a:r>
              <a:rPr lang="en-US" altLang="ja-JP" sz="1500" dirty="0">
                <a:latin typeface="Arial" charset="0"/>
                <a:cs typeface="Arial" charset="0"/>
              </a:rPr>
              <a:t> o </a:t>
            </a:r>
            <a:r>
              <a:rPr lang="en-US" altLang="ja-JP" sz="1500" dirty="0" err="1">
                <a:latin typeface="Arial" charset="0"/>
                <a:cs typeface="Arial" charset="0"/>
              </a:rPr>
              <a:t>acciones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preventivas</a:t>
            </a:r>
            <a:r>
              <a:rPr lang="en-US" altLang="ja-JP" sz="1500" dirty="0">
                <a:latin typeface="Arial" charset="0"/>
                <a:cs typeface="Arial" charset="0"/>
              </a:rPr>
              <a:t>.</a:t>
            </a:r>
          </a:p>
          <a:p>
            <a:pPr algn="just">
              <a:lnSpc>
                <a:spcPts val="1800"/>
              </a:lnSpc>
            </a:pPr>
            <a:endParaRPr lang="en-US" altLang="ja-JP" sz="15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sz="2800" dirty="0"/>
              <a:t>Monitorear el Involucramiento de los Interesados</a:t>
            </a:r>
            <a:endParaRPr lang="es-PE" sz="6600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2" name="17 CuadroTexto">
            <a:extLst>
              <a:ext uri="{FF2B5EF4-FFF2-40B4-BE49-F238E27FC236}">
                <a16:creationId xmlns:a16="http://schemas.microsoft.com/office/drawing/2014/main" id="{77F96185-08F2-4101-A24E-626E1F7D7C8A}"/>
              </a:ext>
            </a:extLst>
          </p:cNvPr>
          <p:cNvSpPr txBox="1"/>
          <p:nvPr/>
        </p:nvSpPr>
        <p:spPr>
          <a:xfrm>
            <a:off x="2546811" y="1770947"/>
            <a:ext cx="1820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u="sng" dirty="0">
                <a:solidFill>
                  <a:srgbClr val="FF0000"/>
                </a:solidFill>
              </a:rPr>
              <a:t>ACTUALIZACIONES</a:t>
            </a:r>
          </a:p>
        </p:txBody>
      </p:sp>
      <p:sp>
        <p:nvSpPr>
          <p:cNvPr id="13" name="Text Box 270">
            <a:extLst>
              <a:ext uri="{FF2B5EF4-FFF2-40B4-BE49-F238E27FC236}">
                <a16:creationId xmlns:a16="http://schemas.microsoft.com/office/drawing/2014/main" id="{776ECB6C-C749-4406-BC9F-992628528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481" y="2305699"/>
            <a:ext cx="511256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Se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actualizar</a:t>
            </a:r>
            <a:r>
              <a:rPr lang="en-US" altLang="ja-JP" sz="15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Registro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Registro</a:t>
            </a:r>
            <a:r>
              <a:rPr lang="en-US" altLang="ja-JP" sz="1500" dirty="0">
                <a:latin typeface="Arial" charset="0"/>
                <a:cs typeface="Arial" charset="0"/>
              </a:rPr>
              <a:t> de </a:t>
            </a:r>
            <a:r>
              <a:rPr lang="en-US" altLang="ja-JP" sz="1500" dirty="0" err="1">
                <a:latin typeface="Arial" charset="0"/>
                <a:cs typeface="Arial" charset="0"/>
              </a:rPr>
              <a:t>Incidentes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14" name="19 Conector recto de flecha">
            <a:extLst>
              <a:ext uri="{FF2B5EF4-FFF2-40B4-BE49-F238E27FC236}">
                <a16:creationId xmlns:a16="http://schemas.microsoft.com/office/drawing/2014/main" id="{586F71C5-4F4F-4D55-8936-99548015281D}"/>
              </a:ext>
            </a:extLst>
          </p:cNvPr>
          <p:cNvCxnSpPr/>
          <p:nvPr/>
        </p:nvCxnSpPr>
        <p:spPr>
          <a:xfrm flipH="1">
            <a:off x="3791744" y="2865793"/>
            <a:ext cx="12232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2">
            <a:extLst>
              <a:ext uri="{FF2B5EF4-FFF2-40B4-BE49-F238E27FC236}">
                <a16:creationId xmlns:a16="http://schemas.microsoft.com/office/drawing/2014/main" id="{3C46E06A-0777-4CDE-8658-C84B04D68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11" y="2220832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21 CuadroTexto">
            <a:extLst>
              <a:ext uri="{FF2B5EF4-FFF2-40B4-BE49-F238E27FC236}">
                <a16:creationId xmlns:a16="http://schemas.microsoft.com/office/drawing/2014/main" id="{57F7BC3F-5D96-4B2D-92F9-B4C00610E6F4}"/>
              </a:ext>
            </a:extLst>
          </p:cNvPr>
          <p:cNvSpPr txBox="1"/>
          <p:nvPr/>
        </p:nvSpPr>
        <p:spPr>
          <a:xfrm>
            <a:off x="2443947" y="4664297"/>
            <a:ext cx="13477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Activos de los Procesos de la Organización</a:t>
            </a:r>
          </a:p>
        </p:txBody>
      </p:sp>
      <p:pic>
        <p:nvPicPr>
          <p:cNvPr id="17" name="Picture 10" descr="stock vector : folder with documents">
            <a:extLst>
              <a:ext uri="{FF2B5EF4-FFF2-40B4-BE49-F238E27FC236}">
                <a16:creationId xmlns:a16="http://schemas.microsoft.com/office/drawing/2014/main" id="{572B9F00-A4FC-4421-A334-BB6FB6C58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2568972" y="3935091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270">
            <a:extLst>
              <a:ext uri="{FF2B5EF4-FFF2-40B4-BE49-F238E27FC236}">
                <a16:creationId xmlns:a16="http://schemas.microsoft.com/office/drawing/2014/main" id="{5B65FD75-E82D-4189-9AB9-D8CC03BFF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888" y="3717033"/>
            <a:ext cx="511256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ja-JP" sz="1500" dirty="0">
                <a:latin typeface="Arial" charset="0"/>
                <a:cs typeface="Arial" charset="0"/>
              </a:rPr>
              <a:t>Entre los </a:t>
            </a:r>
            <a:r>
              <a:rPr lang="en-US" altLang="ja-JP" sz="1500" dirty="0" err="1">
                <a:latin typeface="Arial" charset="0"/>
                <a:cs typeface="Arial" charset="0"/>
              </a:rPr>
              <a:t>activos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que</a:t>
            </a:r>
            <a:r>
              <a:rPr lang="en-US" altLang="ja-JP" sz="1500" dirty="0">
                <a:latin typeface="Arial" charset="0"/>
                <a:cs typeface="Arial" charset="0"/>
              </a:rPr>
              <a:t> se </a:t>
            </a:r>
            <a:r>
              <a:rPr lang="en-US" altLang="ja-JP" sz="1500" dirty="0" err="1">
                <a:latin typeface="Arial" charset="0"/>
                <a:cs typeface="Arial" charset="0"/>
              </a:rPr>
              <a:t>pueden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actualizar</a:t>
            </a:r>
            <a:r>
              <a:rPr lang="en-US" altLang="ja-JP" sz="1500" dirty="0">
                <a:latin typeface="Arial" charset="0"/>
                <a:cs typeface="Arial" charset="0"/>
              </a:rPr>
              <a:t>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Notificaciones</a:t>
            </a:r>
            <a:r>
              <a:rPr lang="en-US" altLang="ja-JP" sz="1500" dirty="0">
                <a:latin typeface="Arial" charset="0"/>
                <a:cs typeface="Arial" charset="0"/>
              </a:rPr>
              <a:t> a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Informes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Presentaciones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Registros</a:t>
            </a:r>
            <a:r>
              <a:rPr lang="en-US" altLang="ja-JP" sz="1500" dirty="0">
                <a:latin typeface="Arial" charset="0"/>
                <a:cs typeface="Arial" charset="0"/>
              </a:rPr>
              <a:t> del </a:t>
            </a:r>
            <a:r>
              <a:rPr lang="en-US" altLang="ja-JP" sz="1500" dirty="0" err="1">
                <a:latin typeface="Arial" charset="0"/>
                <a:cs typeface="Arial" charset="0"/>
              </a:rPr>
              <a:t>proyecto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Retroalimentación</a:t>
            </a:r>
            <a:r>
              <a:rPr lang="en-US" altLang="ja-JP" sz="1500" dirty="0">
                <a:latin typeface="Arial" charset="0"/>
                <a:cs typeface="Arial" charset="0"/>
              </a:rPr>
              <a:t> a los </a:t>
            </a:r>
            <a:r>
              <a:rPr lang="en-US" altLang="ja-JP" sz="1500" dirty="0" err="1">
                <a:latin typeface="Arial" charset="0"/>
                <a:cs typeface="Arial" charset="0"/>
              </a:rPr>
              <a:t>interesados</a:t>
            </a:r>
            <a:endParaRPr lang="en-US" altLang="ja-JP" sz="1500" dirty="0">
              <a:latin typeface="Arial" charset="0"/>
              <a:cs typeface="Arial" charset="0"/>
            </a:endParaRP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en-US" altLang="ja-JP" sz="1500" dirty="0" err="1">
                <a:latin typeface="Arial" charset="0"/>
                <a:cs typeface="Arial" charset="0"/>
              </a:rPr>
              <a:t>Documentación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sobre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lecciones</a:t>
            </a:r>
            <a:r>
              <a:rPr lang="en-US" altLang="ja-JP" sz="1500" dirty="0">
                <a:latin typeface="Arial" charset="0"/>
                <a:cs typeface="Arial" charset="0"/>
              </a:rPr>
              <a:t> </a:t>
            </a:r>
            <a:r>
              <a:rPr lang="en-US" altLang="ja-JP" sz="1500" dirty="0" err="1">
                <a:latin typeface="Arial" charset="0"/>
                <a:cs typeface="Arial" charset="0"/>
              </a:rPr>
              <a:t>aprendidas</a:t>
            </a:r>
            <a:endParaRPr lang="en-US" altLang="ja-JP" sz="1500" dirty="0">
              <a:latin typeface="Arial" charset="0"/>
              <a:cs typeface="Arial" charset="0"/>
            </a:endParaRPr>
          </a:p>
        </p:txBody>
      </p:sp>
      <p:cxnSp>
        <p:nvCxnSpPr>
          <p:cNvPr id="19" name="24 Conector recto de flecha">
            <a:extLst>
              <a:ext uri="{FF2B5EF4-FFF2-40B4-BE49-F238E27FC236}">
                <a16:creationId xmlns:a16="http://schemas.microsoft.com/office/drawing/2014/main" id="{68637942-1C3A-4557-A2FD-A7B6A5989C0D}"/>
              </a:ext>
            </a:extLst>
          </p:cNvPr>
          <p:cNvCxnSpPr/>
          <p:nvPr/>
        </p:nvCxnSpPr>
        <p:spPr>
          <a:xfrm flipH="1">
            <a:off x="3791744" y="4511154"/>
            <a:ext cx="12232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5 CuadroTexto">
            <a:extLst>
              <a:ext uri="{FF2B5EF4-FFF2-40B4-BE49-F238E27FC236}">
                <a16:creationId xmlns:a16="http://schemas.microsoft.com/office/drawing/2014/main" id="{B6A19F0F-45AC-4F8B-9E30-B246D87202A7}"/>
              </a:ext>
            </a:extLst>
          </p:cNvPr>
          <p:cNvSpPr txBox="1"/>
          <p:nvPr/>
        </p:nvSpPr>
        <p:spPr>
          <a:xfrm>
            <a:off x="2546810" y="3017149"/>
            <a:ext cx="1244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Documentos del Proyecto</a:t>
            </a:r>
          </a:p>
        </p:txBody>
      </p:sp>
    </p:spTree>
    <p:extLst>
      <p:ext uri="{BB962C8B-B14F-4D97-AF65-F5344CB8AC3E}">
        <p14:creationId xmlns:p14="http://schemas.microsoft.com/office/powerpoint/2010/main" val="281167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 dirty="0"/>
              <a:t>Su grupo como parte de la planificación de los interesados del proyecto: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Realizar la Plantilla de análisis de interesados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Matriz poder interés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Matriz de interés compromiso / estrategia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10640147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13:</a:t>
            </a:r>
            <a:r>
              <a:rPr lang="en-US" sz="4000" spc="0" dirty="0"/>
              <a:t> </a:t>
            </a:r>
          </a:p>
          <a:p>
            <a:r>
              <a:rPr lang="es-PE" dirty="0">
                <a:latin typeface="Stag Book"/>
                <a:cs typeface="Arial"/>
              </a:rPr>
              <a:t>Gestión de los Interesados del Proyecto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Identificar a los Interesados.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Planificar el Involucramiento de los Interesados.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Gestionar el Involucramiento de los Interesados.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Monitorear el Involucramiento de los Interesados.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036096" cy="477331"/>
          </a:xfrm>
        </p:spPr>
        <p:txBody>
          <a:bodyPr>
            <a:normAutofit/>
          </a:bodyPr>
          <a:lstStyle/>
          <a:p>
            <a:r>
              <a:rPr lang="es-PE" sz="3200" dirty="0">
                <a:solidFill>
                  <a:schemeClr val="tx1"/>
                </a:solidFill>
              </a:rPr>
              <a:t>Gestión de los Interesados del Proyecto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7E6786F-6C20-4BE0-8DFB-52FB0E87C54B}"/>
              </a:ext>
            </a:extLst>
          </p:cNvPr>
          <p:cNvSpPr txBox="1">
            <a:spLocks noChangeArrowheads="1"/>
          </p:cNvSpPr>
          <p:nvPr/>
        </p:nvSpPr>
        <p:spPr>
          <a:xfrm>
            <a:off x="1735016" y="2224332"/>
            <a:ext cx="8353425" cy="4100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 dirty="0"/>
              <a:t>La Gestión de los Interesados incluye los procesos necesarios para identificar a las personas, grupos u organizaciones que pueden afectar o ser afectados por el proyecto.</a:t>
            </a:r>
          </a:p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 dirty="0"/>
              <a:t>Se necesita analizar las expectativas de los interesados y su impacto en el proyecto, y desarrollar estrategias de gestión a fin de lograr una adecuada participación de los interesados.</a:t>
            </a:r>
          </a:p>
          <a:p>
            <a:pPr lvl="1" algn="just">
              <a:lnSpc>
                <a:spcPct val="80000"/>
              </a:lnSpc>
              <a:spcBef>
                <a:spcPts val="2400"/>
              </a:spcBef>
            </a:pPr>
            <a:r>
              <a:rPr lang="es-PE" sz="2600" dirty="0"/>
              <a:t>La satisfacción de los interesados debe gestionarse como uno de los objetivos clave del proyecto.</a:t>
            </a: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580457" y="332658"/>
          <a:ext cx="8980041" cy="552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0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32">
                <a:tc rowSpan="2">
                  <a:txBody>
                    <a:bodyPr/>
                    <a:lstStyle/>
                    <a:p>
                      <a:r>
                        <a:rPr lang="es-PE" sz="1200" dirty="0"/>
                        <a:t>Áreas</a:t>
                      </a:r>
                      <a:r>
                        <a:rPr lang="es-PE" sz="1200" baseline="0" dirty="0"/>
                        <a:t> de Conocimiento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Grupo de Procesos</a:t>
                      </a:r>
                      <a:r>
                        <a:rPr lang="es-PE" sz="1200" baseline="0" dirty="0"/>
                        <a:t> de la Dirección de Proyectos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52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Iniciación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Planificación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Ejecución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Seguimiento y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Cierre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01">
                <a:tc>
                  <a:txBody>
                    <a:bodyPr/>
                    <a:lstStyle/>
                    <a:p>
                      <a:r>
                        <a:rPr lang="es-PE" sz="1200" dirty="0"/>
                        <a:t>Gestión</a:t>
                      </a:r>
                      <a:r>
                        <a:rPr lang="es-PE" sz="1200" baseline="0" dirty="0"/>
                        <a:t> de la Calidad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Realizar</a:t>
                      </a:r>
                      <a:r>
                        <a:rPr lang="es-PE" sz="1200" baseline="0" dirty="0"/>
                        <a:t> el a</a:t>
                      </a:r>
                      <a:r>
                        <a:rPr lang="es-PE" sz="1200" dirty="0"/>
                        <a:t>segurar de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Recursos Humanos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los Recursos Humanos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Adquirir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Desarrollar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el Equipo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3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Comunicaciones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las Comunicaciones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Riesgos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los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cualitativo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cuantitativo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 de respuesta a riesgos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los Riesgos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060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Adquisiciones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Efectuar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Controlar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Cerrar las Adquisiciones</a:t>
                      </a:r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Interesados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</a:t>
                      </a:r>
                      <a:r>
                        <a:rPr lang="es-PE" sz="1200" baseline="0" noProof="0" dirty="0"/>
                        <a:t> a los Interesados</a:t>
                      </a:r>
                      <a:endParaRPr lang="es-PE" sz="1200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 gestión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 participación</a:t>
                      </a:r>
                      <a:r>
                        <a:rPr lang="es-PE" sz="1200" baseline="0" noProof="0" dirty="0"/>
                        <a:t> de</a:t>
                      </a:r>
                      <a:r>
                        <a:rPr lang="es-PE" sz="1200" noProof="0" dirty="0"/>
                        <a:t>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Monitorear la participación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7 Rectángulo redondeado"/>
          <p:cNvSpPr/>
          <p:nvPr/>
        </p:nvSpPr>
        <p:spPr>
          <a:xfrm>
            <a:off x="1573144" y="4941168"/>
            <a:ext cx="8908134" cy="6480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083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Identificar a los Interesados.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4A2C67-643A-42F4-99DD-35FFCB5E9870}"/>
              </a:ext>
            </a:extLst>
          </p:cNvPr>
          <p:cNvSpPr txBox="1">
            <a:spLocks noChangeArrowheads="1"/>
          </p:cNvSpPr>
          <p:nvPr/>
        </p:nvSpPr>
        <p:spPr>
          <a:xfrm>
            <a:off x="1664677" y="2165473"/>
            <a:ext cx="8435975" cy="43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sz="2600" dirty="0"/>
              <a:t>Es el proceso que consiste en </a:t>
            </a:r>
            <a:r>
              <a:rPr lang="es-PE" sz="2600" u="sng" dirty="0"/>
              <a:t>identificar a personas, grupos u organizaciones</a:t>
            </a:r>
            <a:r>
              <a:rPr lang="es-PE" sz="2600" dirty="0"/>
              <a:t> que podrían afectar o ser afectados por una decisión, actividad o resultado del proyecto.</a:t>
            </a:r>
          </a:p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sz="2600" dirty="0"/>
              <a:t>El beneficio clave de este proceso es que permite al Director del Proyecto </a:t>
            </a:r>
            <a:r>
              <a:rPr lang="es-PE" sz="2600" u="sng" dirty="0"/>
              <a:t>identificar el enfoque adecuado para cada interesado o grupo de interesados</a:t>
            </a:r>
            <a:r>
              <a:rPr lang="es-PE" sz="2600" dirty="0"/>
              <a:t>.</a:t>
            </a:r>
          </a:p>
          <a:p>
            <a:pPr lvl="1" algn="just">
              <a:lnSpc>
                <a:spcPct val="80000"/>
              </a:lnSpc>
              <a:spcBef>
                <a:spcPts val="1800"/>
              </a:spcBef>
            </a:pPr>
            <a:r>
              <a:rPr lang="es-PE" sz="2600" dirty="0"/>
              <a:t>Si nos </a:t>
            </a:r>
            <a:r>
              <a:rPr lang="es-PE" sz="2600" u="sng" dirty="0"/>
              <a:t>olvidamos de alguien que aparece luego </a:t>
            </a:r>
            <a:r>
              <a:rPr lang="es-PE" sz="2600" dirty="0"/>
              <a:t>con el proyecto en marcha, </a:t>
            </a:r>
            <a:r>
              <a:rPr lang="es-PE" sz="2600" u="sng" dirty="0"/>
              <a:t>podría colocar trabas</a:t>
            </a:r>
            <a:r>
              <a:rPr lang="es-PE" sz="2600" dirty="0"/>
              <a:t> en la ejecución.</a:t>
            </a:r>
          </a:p>
          <a:p>
            <a:pPr lvl="1" algn="just">
              <a:lnSpc>
                <a:spcPct val="80000"/>
              </a:lnSpc>
            </a:pPr>
            <a:endParaRPr lang="es-PE" sz="2500" dirty="0"/>
          </a:p>
        </p:txBody>
      </p:sp>
    </p:spTree>
    <p:extLst>
      <p:ext uri="{BB962C8B-B14F-4D97-AF65-F5344CB8AC3E}">
        <p14:creationId xmlns:p14="http://schemas.microsoft.com/office/powerpoint/2010/main" val="365439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Identificar a los Interesados</a:t>
            </a:r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E6F60E-B4C7-441F-B73D-60056C7EE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320" y="4286538"/>
            <a:ext cx="2725226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9 Flecha derecha">
            <a:extLst>
              <a:ext uri="{FF2B5EF4-FFF2-40B4-BE49-F238E27FC236}">
                <a16:creationId xmlns:a16="http://schemas.microsoft.com/office/drawing/2014/main" id="{619C4679-7C85-4AB5-8876-C67CF75E850F}"/>
              </a:ext>
            </a:extLst>
          </p:cNvPr>
          <p:cNvSpPr/>
          <p:nvPr/>
        </p:nvSpPr>
        <p:spPr>
          <a:xfrm>
            <a:off x="4340170" y="4351318"/>
            <a:ext cx="645592" cy="5669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7" name="20 Flecha derecha">
            <a:extLst>
              <a:ext uri="{FF2B5EF4-FFF2-40B4-BE49-F238E27FC236}">
                <a16:creationId xmlns:a16="http://schemas.microsoft.com/office/drawing/2014/main" id="{95BF1341-0FDE-4133-8C4A-41EFDD68F3BD}"/>
              </a:ext>
            </a:extLst>
          </p:cNvPr>
          <p:cNvSpPr/>
          <p:nvPr/>
        </p:nvSpPr>
        <p:spPr>
          <a:xfrm>
            <a:off x="7806564" y="4359364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68B8ED8-B44F-442A-8745-06D73B8F54FC}"/>
              </a:ext>
            </a:extLst>
          </p:cNvPr>
          <p:cNvGrpSpPr/>
          <p:nvPr/>
        </p:nvGrpSpPr>
        <p:grpSpPr>
          <a:xfrm>
            <a:off x="2035915" y="4695056"/>
            <a:ext cx="2126433" cy="822764"/>
            <a:chOff x="827584" y="3909891"/>
            <a:chExt cx="2126433" cy="822764"/>
          </a:xfrm>
        </p:grpSpPr>
        <p:pic>
          <p:nvPicPr>
            <p:cNvPr id="9" name="Picture 8" descr="stock photo : Factory with solar panels 3d illustration">
              <a:extLst>
                <a:ext uri="{FF2B5EF4-FFF2-40B4-BE49-F238E27FC236}">
                  <a16:creationId xmlns:a16="http://schemas.microsoft.com/office/drawing/2014/main" id="{87F43A42-FAF0-4B41-AA71-97F303B00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909891"/>
              <a:ext cx="727157" cy="82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22 CuadroTexto">
              <a:extLst>
                <a:ext uri="{FF2B5EF4-FFF2-40B4-BE49-F238E27FC236}">
                  <a16:creationId xmlns:a16="http://schemas.microsoft.com/office/drawing/2014/main" id="{61B86971-A63C-4795-9B14-2A01974C43C5}"/>
                </a:ext>
              </a:extLst>
            </p:cNvPr>
            <p:cNvSpPr txBox="1"/>
            <p:nvPr/>
          </p:nvSpPr>
          <p:spPr>
            <a:xfrm>
              <a:off x="1554740" y="4006805"/>
              <a:ext cx="1399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Factores Ambientales de la Empresa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7AC1C63-D2F2-42A9-99B5-275647E24B24}"/>
              </a:ext>
            </a:extLst>
          </p:cNvPr>
          <p:cNvGrpSpPr/>
          <p:nvPr/>
        </p:nvGrpSpPr>
        <p:grpSpPr>
          <a:xfrm>
            <a:off x="2035915" y="5703169"/>
            <a:ext cx="2172631" cy="761047"/>
            <a:chOff x="743185" y="4948679"/>
            <a:chExt cx="2172631" cy="761047"/>
          </a:xfrm>
        </p:grpSpPr>
        <p:pic>
          <p:nvPicPr>
            <p:cNvPr id="12" name="Picture 10" descr="stock vector : folder with documents">
              <a:extLst>
                <a:ext uri="{FF2B5EF4-FFF2-40B4-BE49-F238E27FC236}">
                  <a16:creationId xmlns:a16="http://schemas.microsoft.com/office/drawing/2014/main" id="{D699C113-8A54-45D9-9BB0-77037AE83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6"/>
            <a:stretch/>
          </p:blipFill>
          <p:spPr bwMode="auto">
            <a:xfrm>
              <a:off x="743185" y="4948679"/>
              <a:ext cx="879231" cy="761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24 CuadroTexto">
              <a:extLst>
                <a:ext uri="{FF2B5EF4-FFF2-40B4-BE49-F238E27FC236}">
                  <a16:creationId xmlns:a16="http://schemas.microsoft.com/office/drawing/2014/main" id="{90768339-5559-4CBD-B043-16C3E866BA8F}"/>
                </a:ext>
              </a:extLst>
            </p:cNvPr>
            <p:cNvSpPr txBox="1"/>
            <p:nvPr/>
          </p:nvSpPr>
          <p:spPr>
            <a:xfrm>
              <a:off x="1588547" y="4963897"/>
              <a:ext cx="1327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Activos de los Procesos de la Organización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DD28362-F85E-4C95-8ECC-6179F7E41213}"/>
              </a:ext>
            </a:extLst>
          </p:cNvPr>
          <p:cNvGrpSpPr/>
          <p:nvPr/>
        </p:nvGrpSpPr>
        <p:grpSpPr>
          <a:xfrm>
            <a:off x="7004467" y="2667832"/>
            <a:ext cx="1021543" cy="1042643"/>
            <a:chOff x="5652120" y="1594269"/>
            <a:chExt cx="1021543" cy="10426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2EAC62-6E97-420B-AEBB-6B5E866C5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1594269"/>
              <a:ext cx="800003" cy="7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33 CuadroTexto">
              <a:extLst>
                <a:ext uri="{FF2B5EF4-FFF2-40B4-BE49-F238E27FC236}">
                  <a16:creationId xmlns:a16="http://schemas.microsoft.com/office/drawing/2014/main" id="{44FC8DA6-E2F8-4FE4-964D-AF40B00DF3CB}"/>
                </a:ext>
              </a:extLst>
            </p:cNvPr>
            <p:cNvSpPr txBox="1"/>
            <p:nvPr/>
          </p:nvSpPr>
          <p:spPr>
            <a:xfrm>
              <a:off x="5667059" y="2359913"/>
              <a:ext cx="1006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Reuniones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758408-FB55-43C2-8C4F-2DDEEC828369}"/>
              </a:ext>
            </a:extLst>
          </p:cNvPr>
          <p:cNvGrpSpPr/>
          <p:nvPr/>
        </p:nvGrpSpPr>
        <p:grpSpPr>
          <a:xfrm>
            <a:off x="5996354" y="2558347"/>
            <a:ext cx="830380" cy="1109737"/>
            <a:chOff x="4605716" y="1484784"/>
            <a:chExt cx="830380" cy="1109737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FE18BEE5-AF10-43A4-B7C4-4A211ED1D9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4658471" y="1484784"/>
              <a:ext cx="694539" cy="711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52 CuadroTexto">
              <a:extLst>
                <a:ext uri="{FF2B5EF4-FFF2-40B4-BE49-F238E27FC236}">
                  <a16:creationId xmlns:a16="http://schemas.microsoft.com/office/drawing/2014/main" id="{32F90E8F-A8DE-4B4B-9F6C-5222139E012E}"/>
                </a:ext>
              </a:extLst>
            </p:cNvPr>
            <p:cNvSpPr txBox="1"/>
            <p:nvPr/>
          </p:nvSpPr>
          <p:spPr>
            <a:xfrm>
              <a:off x="4605716" y="2132856"/>
              <a:ext cx="83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Juicio de expertos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75937FC-EE59-4F68-A2CA-7FA2E52C6175}"/>
              </a:ext>
            </a:extLst>
          </p:cNvPr>
          <p:cNvGrpSpPr/>
          <p:nvPr/>
        </p:nvGrpSpPr>
        <p:grpSpPr>
          <a:xfrm>
            <a:off x="9021446" y="3782482"/>
            <a:ext cx="956478" cy="1281488"/>
            <a:chOff x="7597092" y="2708920"/>
            <a:chExt cx="956478" cy="1281488"/>
          </a:xfrm>
        </p:grpSpPr>
        <p:sp>
          <p:nvSpPr>
            <p:cNvPr id="21" name="54 CuadroTexto">
              <a:extLst>
                <a:ext uri="{FF2B5EF4-FFF2-40B4-BE49-F238E27FC236}">
                  <a16:creationId xmlns:a16="http://schemas.microsoft.com/office/drawing/2014/main" id="{39FA5B44-83B0-48D5-B269-740BE9543B36}"/>
                </a:ext>
              </a:extLst>
            </p:cNvPr>
            <p:cNvSpPr txBox="1"/>
            <p:nvPr/>
          </p:nvSpPr>
          <p:spPr>
            <a:xfrm>
              <a:off x="7597092" y="3528743"/>
              <a:ext cx="956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Registro de Interesados</a:t>
              </a: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2DA61B4-680B-44B1-BCED-4405CB065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2454" y="2708920"/>
              <a:ext cx="513632" cy="755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242A053-1DA5-44A3-85B8-193AA4EFE2C7}"/>
              </a:ext>
            </a:extLst>
          </p:cNvPr>
          <p:cNvGrpSpPr/>
          <p:nvPr/>
        </p:nvGrpSpPr>
        <p:grpSpPr>
          <a:xfrm>
            <a:off x="2107922" y="3902968"/>
            <a:ext cx="1944216" cy="724692"/>
            <a:chOff x="960503" y="2969175"/>
            <a:chExt cx="1811297" cy="75536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7D017C7F-97C0-4D80-BBF4-1DF2ABD2E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03" y="2969175"/>
              <a:ext cx="513632" cy="755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71 CuadroTexto">
              <a:extLst>
                <a:ext uri="{FF2B5EF4-FFF2-40B4-BE49-F238E27FC236}">
                  <a16:creationId xmlns:a16="http://schemas.microsoft.com/office/drawing/2014/main" id="{22A66759-3B4F-4E08-BDBB-2A6819A08DE9}"/>
                </a:ext>
              </a:extLst>
            </p:cNvPr>
            <p:cNvSpPr txBox="1"/>
            <p:nvPr/>
          </p:nvSpPr>
          <p:spPr>
            <a:xfrm>
              <a:off x="1588514" y="3091315"/>
              <a:ext cx="1183286" cy="481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Documentos de la Adquisición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82D7396-295B-4719-85F2-14632013E50B}"/>
              </a:ext>
            </a:extLst>
          </p:cNvPr>
          <p:cNvGrpSpPr/>
          <p:nvPr/>
        </p:nvGrpSpPr>
        <p:grpSpPr>
          <a:xfrm>
            <a:off x="1963906" y="3110880"/>
            <a:ext cx="1872208" cy="677434"/>
            <a:chOff x="827584" y="2132856"/>
            <a:chExt cx="1872208" cy="727591"/>
          </a:xfrm>
        </p:grpSpPr>
        <p:sp>
          <p:nvSpPr>
            <p:cNvPr id="27" name="72 CuadroTexto">
              <a:extLst>
                <a:ext uri="{FF2B5EF4-FFF2-40B4-BE49-F238E27FC236}">
                  <a16:creationId xmlns:a16="http://schemas.microsoft.com/office/drawing/2014/main" id="{568C6881-AA3F-4304-8FCA-7A13295B6759}"/>
                </a:ext>
              </a:extLst>
            </p:cNvPr>
            <p:cNvSpPr txBox="1"/>
            <p:nvPr/>
          </p:nvSpPr>
          <p:spPr>
            <a:xfrm>
              <a:off x="1569510" y="2132856"/>
              <a:ext cx="1130282" cy="694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Acta de Constitución del Proyecto</a:t>
              </a:r>
            </a:p>
          </p:txBody>
        </p:sp>
        <p:pic>
          <p:nvPicPr>
            <p:cNvPr id="28" name="Picture 8" descr="https://encrypted-tbn0.gstatic.com/images?q=tbn:ANd9GcTRIJL6O9DJxy5lwfjq0dVh-gENU4zpDRv41d5nC22Ewt6WrhMkbQ">
              <a:extLst>
                <a:ext uri="{FF2B5EF4-FFF2-40B4-BE49-F238E27FC236}">
                  <a16:creationId xmlns:a16="http://schemas.microsoft.com/office/drawing/2014/main" id="{B59E5ED2-11BA-4625-B417-57DAC018F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132856"/>
              <a:ext cx="674621" cy="72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DF732B0-D811-4985-935B-0E7FF88DD71D}"/>
              </a:ext>
            </a:extLst>
          </p:cNvPr>
          <p:cNvGrpSpPr/>
          <p:nvPr/>
        </p:nvGrpSpPr>
        <p:grpSpPr>
          <a:xfrm>
            <a:off x="4917742" y="2601916"/>
            <a:ext cx="1006604" cy="1108558"/>
            <a:chOff x="3131840" y="1269939"/>
            <a:chExt cx="1006604" cy="1108558"/>
          </a:xfrm>
        </p:grpSpPr>
        <p:sp>
          <p:nvSpPr>
            <p:cNvPr id="30" name="17 CuadroTexto">
              <a:extLst>
                <a:ext uri="{FF2B5EF4-FFF2-40B4-BE49-F238E27FC236}">
                  <a16:creationId xmlns:a16="http://schemas.microsoft.com/office/drawing/2014/main" id="{09A11EEB-CEAC-48F0-AABC-571B5660C00E}"/>
                </a:ext>
              </a:extLst>
            </p:cNvPr>
            <p:cNvSpPr txBox="1"/>
            <p:nvPr/>
          </p:nvSpPr>
          <p:spPr>
            <a:xfrm>
              <a:off x="3131840" y="1916832"/>
              <a:ext cx="100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b="1" dirty="0"/>
                <a:t>Análisis de Interesados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27E43A2E-E6B7-4F39-B65D-E4C1D5509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269939"/>
              <a:ext cx="939489" cy="703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Rectángulo redondeado 3">
            <a:extLst>
              <a:ext uri="{FF2B5EF4-FFF2-40B4-BE49-F238E27FC236}">
                <a16:creationId xmlns:a16="http://schemas.microsoft.com/office/drawing/2014/main" id="{4F2020F6-7B0D-4DC9-90DD-A18D34731CE0}"/>
              </a:ext>
            </a:extLst>
          </p:cNvPr>
          <p:cNvSpPr/>
          <p:nvPr/>
        </p:nvSpPr>
        <p:spPr>
          <a:xfrm>
            <a:off x="2035914" y="2630354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ENTRADA</a:t>
            </a:r>
          </a:p>
        </p:txBody>
      </p:sp>
      <p:sp>
        <p:nvSpPr>
          <p:cNvPr id="33" name="Rectángulo redondeado 29">
            <a:extLst>
              <a:ext uri="{FF2B5EF4-FFF2-40B4-BE49-F238E27FC236}">
                <a16:creationId xmlns:a16="http://schemas.microsoft.com/office/drawing/2014/main" id="{45D60775-0D4C-4EFA-B6A8-8552C282F959}"/>
              </a:ext>
            </a:extLst>
          </p:cNvPr>
          <p:cNvSpPr/>
          <p:nvPr/>
        </p:nvSpPr>
        <p:spPr>
          <a:xfrm>
            <a:off x="8732658" y="2630355"/>
            <a:ext cx="1440160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SALIDA</a:t>
            </a:r>
          </a:p>
        </p:txBody>
      </p:sp>
      <p:sp>
        <p:nvSpPr>
          <p:cNvPr id="34" name="Rectángulo redondeado 30">
            <a:extLst>
              <a:ext uri="{FF2B5EF4-FFF2-40B4-BE49-F238E27FC236}">
                <a16:creationId xmlns:a16="http://schemas.microsoft.com/office/drawing/2014/main" id="{0295C8A1-CC6C-4B46-833F-C1D917DE9FCC}"/>
              </a:ext>
            </a:extLst>
          </p:cNvPr>
          <p:cNvSpPr/>
          <p:nvPr/>
        </p:nvSpPr>
        <p:spPr>
          <a:xfrm>
            <a:off x="5132258" y="3782483"/>
            <a:ext cx="2674306" cy="371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HERRAMIENTAS Y TECNICAS</a:t>
            </a:r>
          </a:p>
        </p:txBody>
      </p:sp>
    </p:spTree>
    <p:extLst>
      <p:ext uri="{BB962C8B-B14F-4D97-AF65-F5344CB8AC3E}">
        <p14:creationId xmlns:p14="http://schemas.microsoft.com/office/powerpoint/2010/main" val="427484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Identificar a los Interesados</a:t>
            </a:r>
          </a:p>
          <a:p>
            <a:r>
              <a:rPr lang="es-ES" dirty="0"/>
              <a:t>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A7136D-179F-41D2-B894-6EDF5F55A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1839815"/>
            <a:ext cx="750318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11 Diagrama">
            <a:extLst>
              <a:ext uri="{FF2B5EF4-FFF2-40B4-BE49-F238E27FC236}">
                <a16:creationId xmlns:a16="http://schemas.microsoft.com/office/drawing/2014/main" id="{DF6D9E24-7301-4EA3-8725-CB62FE361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990772"/>
              </p:ext>
            </p:extLst>
          </p:nvPr>
        </p:nvGraphicFramePr>
        <p:xfrm>
          <a:off x="3143672" y="4681226"/>
          <a:ext cx="612068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12 CuadroTexto">
            <a:extLst>
              <a:ext uri="{FF2B5EF4-FFF2-40B4-BE49-F238E27FC236}">
                <a16:creationId xmlns:a16="http://schemas.microsoft.com/office/drawing/2014/main" id="{D9A74919-737C-4250-9797-9B317F375F08}"/>
              </a:ext>
            </a:extLst>
          </p:cNvPr>
          <p:cNvSpPr txBox="1"/>
          <p:nvPr/>
        </p:nvSpPr>
        <p:spPr>
          <a:xfrm>
            <a:off x="2604120" y="5905363"/>
            <a:ext cx="730830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1400" dirty="0">
                <a:latin typeface="Arial"/>
                <a:cs typeface="Arial"/>
              </a:rPr>
              <a:t>1: Identificar a todos los potenciales interesados</a:t>
            </a:r>
          </a:p>
          <a:p>
            <a:r>
              <a:rPr lang="es-PE" sz="1400" dirty="0">
                <a:latin typeface="Arial"/>
                <a:cs typeface="Arial"/>
              </a:rPr>
              <a:t>2: Identificar el impacto o apoyo potencial que el interesado podría generar</a:t>
            </a:r>
          </a:p>
          <a:p>
            <a:r>
              <a:rPr lang="es-PE" sz="1400" dirty="0">
                <a:latin typeface="Arial"/>
                <a:cs typeface="Arial"/>
              </a:rPr>
              <a:t>3: Evaluar el modo en que los interesados pueden reaccionar en diferentes situaciones</a:t>
            </a:r>
          </a:p>
        </p:txBody>
      </p:sp>
    </p:spTree>
    <p:extLst>
      <p:ext uri="{BB962C8B-B14F-4D97-AF65-F5344CB8AC3E}">
        <p14:creationId xmlns:p14="http://schemas.microsoft.com/office/powerpoint/2010/main" val="286267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10D8F70-C2F9-483C-A77F-0746885D1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Identificar a los Interesados</a:t>
            </a:r>
          </a:p>
          <a:p>
            <a:r>
              <a:rPr lang="es-ES" dirty="0"/>
              <a:t> 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26C706-2162-4545-A26B-2F0F5473F8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0D57768-9583-482D-BD8A-CA61EDCF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62" y="1922850"/>
            <a:ext cx="7207960" cy="474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9vvILVOz1Fyv7AjEIHl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9vvILVOz1Fyv7AjEIHlx"/>
</p:tagLst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4632</TotalTime>
  <Words>1947</Words>
  <Application>Microsoft Office PowerPoint</Application>
  <PresentationFormat>Widescreen</PresentationFormat>
  <Paragraphs>301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276</cp:revision>
  <dcterms:created xsi:type="dcterms:W3CDTF">2019-08-23T20:21:46Z</dcterms:created>
  <dcterms:modified xsi:type="dcterms:W3CDTF">2021-07-12T15:30:28Z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